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handoutMasterIdLst>
    <p:handoutMasterId r:id="rId19"/>
  </p:handoutMasterIdLst>
  <p:sldIdLst>
    <p:sldId id="273" r:id="rId3"/>
    <p:sldId id="257" r:id="rId4"/>
    <p:sldId id="269" r:id="rId5"/>
    <p:sldId id="270" r:id="rId6"/>
    <p:sldId id="271" r:id="rId7"/>
    <p:sldId id="256" r:id="rId8"/>
    <p:sldId id="258" r:id="rId9"/>
    <p:sldId id="262" r:id="rId10"/>
    <p:sldId id="263" r:id="rId11"/>
    <p:sldId id="259" r:id="rId12"/>
    <p:sldId id="260" r:id="rId13"/>
    <p:sldId id="261" r:id="rId14"/>
    <p:sldId id="264" r:id="rId15"/>
    <p:sldId id="265" r:id="rId16"/>
    <p:sldId id="272" r:id="rId17"/>
  </p:sldIdLst>
  <p:sldSz cx="9144000" cy="6858000" type="screen4x3"/>
  <p:notesSz cx="6805613" cy="993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24037;&#20316;&#31807;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___2.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___3.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zh-CN" altLang="en-US"/>
              <a:t>中国汽车领域专利申请趋势</a:t>
            </a:r>
          </a:p>
        </c:rich>
      </c:tx>
      <c:overlay val="0"/>
    </c:title>
    <c:autoTitleDeleted val="0"/>
    <c:plotArea>
      <c:layout/>
      <c:lineChart>
        <c:grouping val="standard"/>
        <c:varyColors val="0"/>
        <c:ser>
          <c:idx val="0"/>
          <c:order val="0"/>
          <c:tx>
            <c:strRef>
              <c:f>Sheet3!$B$1</c:f>
              <c:strCache>
                <c:ptCount val="1"/>
                <c:pt idx="0">
                  <c:v>专利数</c:v>
                </c:pt>
              </c:strCache>
            </c:strRef>
          </c:tx>
          <c:marker>
            <c:symbol val="none"/>
          </c:marker>
          <c:dLbls>
            <c:spPr>
              <a:noFill/>
              <a:ln>
                <a:noFill/>
              </a:ln>
              <a:effectLst/>
            </c:spPr>
            <c:txPr>
              <a:bodyPr/>
              <a:lstStyle/>
              <a:p>
                <a:pPr>
                  <a:defRPr sz="110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Sheet3!$A$2:$A$15</c:f>
              <c:strCache>
                <c:ptCount val="13"/>
                <c:pt idx="0">
                  <c:v>2000年</c:v>
                </c:pt>
                <c:pt idx="1">
                  <c:v>2001年</c:v>
                </c:pt>
                <c:pt idx="2">
                  <c:v>2002年</c:v>
                </c:pt>
                <c:pt idx="3">
                  <c:v>2003年</c:v>
                </c:pt>
                <c:pt idx="4">
                  <c:v>2004年</c:v>
                </c:pt>
                <c:pt idx="5">
                  <c:v>2005年</c:v>
                </c:pt>
                <c:pt idx="6">
                  <c:v>2006年</c:v>
                </c:pt>
                <c:pt idx="7">
                  <c:v>2007年</c:v>
                </c:pt>
                <c:pt idx="8">
                  <c:v>2008年</c:v>
                </c:pt>
                <c:pt idx="9">
                  <c:v>2009年</c:v>
                </c:pt>
                <c:pt idx="10">
                  <c:v>2010年</c:v>
                </c:pt>
                <c:pt idx="11">
                  <c:v>2011年</c:v>
                </c:pt>
                <c:pt idx="12">
                  <c:v>2012年</c:v>
                </c:pt>
              </c:strCache>
            </c:strRef>
          </c:cat>
          <c:val>
            <c:numRef>
              <c:f>Sheet3!$B$2:$B$15</c:f>
              <c:numCache>
                <c:formatCode>g/"通""用""格""式"</c:formatCode>
                <c:ptCount val="14"/>
                <c:pt idx="0">
                  <c:v>2027</c:v>
                </c:pt>
                <c:pt idx="1">
                  <c:v>2224</c:v>
                </c:pt>
                <c:pt idx="2">
                  <c:v>3012</c:v>
                </c:pt>
                <c:pt idx="3">
                  <c:v>3850</c:v>
                </c:pt>
                <c:pt idx="4">
                  <c:v>4494</c:v>
                </c:pt>
                <c:pt idx="5">
                  <c:v>5344</c:v>
                </c:pt>
                <c:pt idx="6">
                  <c:v>6416</c:v>
                </c:pt>
                <c:pt idx="7">
                  <c:v>7387</c:v>
                </c:pt>
                <c:pt idx="8">
                  <c:v>8846</c:v>
                </c:pt>
                <c:pt idx="9">
                  <c:v>11775</c:v>
                </c:pt>
                <c:pt idx="10">
                  <c:v>15931</c:v>
                </c:pt>
                <c:pt idx="11">
                  <c:v>22661</c:v>
                </c:pt>
                <c:pt idx="12">
                  <c:v>28937</c:v>
                </c:pt>
              </c:numCache>
            </c:numRef>
          </c:val>
          <c:smooth val="0"/>
        </c:ser>
        <c:dLbls>
          <c:showLegendKey val="0"/>
          <c:showVal val="1"/>
          <c:showCatName val="0"/>
          <c:showSerName val="0"/>
          <c:showPercent val="0"/>
          <c:showBubbleSize val="0"/>
        </c:dLbls>
        <c:smooth val="0"/>
        <c:axId val="1245752928"/>
        <c:axId val="1245742592"/>
      </c:lineChart>
      <c:catAx>
        <c:axId val="1245752928"/>
        <c:scaling>
          <c:orientation val="minMax"/>
        </c:scaling>
        <c:delete val="0"/>
        <c:axPos val="b"/>
        <c:numFmt formatCode="General" sourceLinked="0"/>
        <c:majorTickMark val="none"/>
        <c:minorTickMark val="none"/>
        <c:tickLblPos val="nextTo"/>
        <c:txPr>
          <a:bodyPr/>
          <a:lstStyle/>
          <a:p>
            <a:pPr>
              <a:defRPr sz="1100"/>
            </a:pPr>
            <a:endParaRPr lang="zh-CN"/>
          </a:p>
        </c:txPr>
        <c:crossAx val="1245742592"/>
        <c:crosses val="autoZero"/>
        <c:auto val="1"/>
        <c:lblAlgn val="ctr"/>
        <c:lblOffset val="100"/>
        <c:tickLblSkip val="2"/>
        <c:tickMarkSkip val="2"/>
        <c:noMultiLvlLbl val="0"/>
      </c:catAx>
      <c:valAx>
        <c:axId val="1245742592"/>
        <c:scaling>
          <c:orientation val="minMax"/>
        </c:scaling>
        <c:delete val="0"/>
        <c:axPos val="l"/>
        <c:majorGridlines/>
        <c:numFmt formatCode="g/&quot;通&quot;&quot;用&quot;&quot;格&quot;&quot;式&quot;" sourceLinked="1"/>
        <c:majorTickMark val="none"/>
        <c:minorTickMark val="none"/>
        <c:tickLblPos val="nextTo"/>
        <c:txPr>
          <a:bodyPr/>
          <a:lstStyle/>
          <a:p>
            <a:pPr>
              <a:defRPr sz="1100"/>
            </a:pPr>
            <a:endParaRPr lang="zh-CN"/>
          </a:p>
        </c:txPr>
        <c:crossAx val="1245752928"/>
        <c:crosses val="autoZero"/>
        <c:crossBetween val="between"/>
        <c:majorUnit val="4000"/>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2000">
                <a:latin typeface="微软雅黑" panose="020B0503020204020204" pitchFamily="34" charset="-122"/>
                <a:ea typeface="微软雅黑" panose="020B0503020204020204" pitchFamily="34" charset="-122"/>
              </a:defRPr>
            </a:pPr>
            <a:r>
              <a:rPr lang="zh-CN" altLang="en-US" sz="2000" dirty="0" smtClean="0">
                <a:latin typeface="微软雅黑" panose="020B0503020204020204" pitchFamily="34" charset="-122"/>
                <a:ea typeface="微软雅黑" panose="020B0503020204020204" pitchFamily="34" charset="-122"/>
              </a:rPr>
              <a:t>中国汽车领域专利</a:t>
            </a:r>
            <a:r>
              <a:rPr lang="en-US" altLang="zh-CN" sz="2000" dirty="0">
                <a:latin typeface="微软雅黑" panose="020B0503020204020204" pitchFamily="34" charset="-122"/>
                <a:ea typeface="微软雅黑" panose="020B0503020204020204" pitchFamily="34" charset="-122"/>
              </a:rPr>
              <a:t>IPC</a:t>
            </a:r>
            <a:r>
              <a:rPr lang="zh-CN" altLang="en-US" sz="2000" dirty="0">
                <a:latin typeface="微软雅黑" panose="020B0503020204020204" pitchFamily="34" charset="-122"/>
                <a:ea typeface="微软雅黑" panose="020B0503020204020204" pitchFamily="34" charset="-122"/>
              </a:rPr>
              <a:t>分类情况</a:t>
            </a:r>
          </a:p>
        </c:rich>
      </c:tx>
      <c:layout>
        <c:manualLayout>
          <c:xMode val="edge"/>
          <c:yMode val="edge"/>
          <c:x val="0.23859711286089239"/>
          <c:y val="4.1666666666666664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Sheet4!$B$18</c:f>
              <c:strCache>
                <c:ptCount val="1"/>
                <c:pt idx="0">
                  <c:v>专利数</c:v>
                </c:pt>
              </c:strCache>
            </c:strRef>
          </c:tx>
          <c:dLbls>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Sheet4!$A$19:$A$28</c:f>
              <c:strCache>
                <c:ptCount val="10"/>
                <c:pt idx="0">
                  <c:v>B60N2/00 </c:v>
                </c:pt>
                <c:pt idx="1">
                  <c:v>B62D25/00 </c:v>
                </c:pt>
                <c:pt idx="2">
                  <c:v>B60R16/00 </c:v>
                </c:pt>
                <c:pt idx="3">
                  <c:v>B60R13/00 </c:v>
                </c:pt>
                <c:pt idx="4">
                  <c:v>G01M17/00 </c:v>
                </c:pt>
                <c:pt idx="5">
                  <c:v>B60R21/00 </c:v>
                </c:pt>
                <c:pt idx="6">
                  <c:v>B60Q1/00 </c:v>
                </c:pt>
                <c:pt idx="7">
                  <c:v>H02J7/00 </c:v>
                </c:pt>
                <c:pt idx="8">
                  <c:v>B60R19/00 </c:v>
                </c:pt>
                <c:pt idx="9">
                  <c:v>B60R25/00 </c:v>
                </c:pt>
              </c:strCache>
            </c:strRef>
          </c:cat>
          <c:val>
            <c:numRef>
              <c:f>Sheet4!$B$19:$B$28</c:f>
              <c:numCache>
                <c:formatCode>g/"通""用""格""式"</c:formatCode>
                <c:ptCount val="10"/>
                <c:pt idx="0">
                  <c:v>2013</c:v>
                </c:pt>
                <c:pt idx="1">
                  <c:v>1280</c:v>
                </c:pt>
                <c:pt idx="2">
                  <c:v>1237</c:v>
                </c:pt>
                <c:pt idx="3">
                  <c:v>1145</c:v>
                </c:pt>
                <c:pt idx="4">
                  <c:v>934</c:v>
                </c:pt>
                <c:pt idx="5">
                  <c:v>920</c:v>
                </c:pt>
                <c:pt idx="6">
                  <c:v>919</c:v>
                </c:pt>
                <c:pt idx="7">
                  <c:v>844</c:v>
                </c:pt>
                <c:pt idx="8">
                  <c:v>841</c:v>
                </c:pt>
                <c:pt idx="9">
                  <c:v>823</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8719858218000749"/>
          <c:y val="0.16851918073917713"/>
          <c:w val="0.13551599759826935"/>
          <c:h val="0.66443138262415291"/>
        </c:manualLayout>
      </c:layout>
      <c:overlay val="0"/>
      <c:txPr>
        <a:bodyPr/>
        <a:lstStyle/>
        <a:p>
          <a:pPr>
            <a:defRPr sz="1100"/>
          </a:pPr>
          <a:endParaRPr lang="zh-CN"/>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dirty="0" smtClean="0"/>
              <a:t>2000</a:t>
            </a:r>
            <a:r>
              <a:rPr lang="zh-CN" altLang="en-US" dirty="0" smtClean="0"/>
              <a:t>年 </a:t>
            </a:r>
            <a:r>
              <a:rPr lang="en-US" altLang="zh-CN" dirty="0" smtClean="0"/>
              <a:t>Top5</a:t>
            </a:r>
            <a:r>
              <a:rPr lang="zh-CN" altLang="en-US" dirty="0" smtClean="0"/>
              <a:t>专利</a:t>
            </a:r>
            <a:r>
              <a:rPr lang="zh-CN" altLang="en-US" dirty="0"/>
              <a:t>申请技术</a:t>
            </a:r>
            <a:r>
              <a:rPr lang="zh-CN" altLang="en-US" dirty="0" smtClean="0"/>
              <a:t>分布</a:t>
            </a:r>
            <a:endParaRPr lang="zh-CN" altLang="en-US" dirty="0"/>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Sheet5!$B$1</c:f>
              <c:strCache>
                <c:ptCount val="1"/>
                <c:pt idx="0">
                  <c:v>专利数</c:v>
                </c:pt>
              </c:strCache>
            </c:strRef>
          </c:tx>
          <c:dLbls>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Sheet5!$A$2:$A$6</c:f>
              <c:strCache>
                <c:ptCount val="5"/>
                <c:pt idx="0">
                  <c:v>B60R25/00 防止或指示未经许可使用或车辆防窃用的车辆配件</c:v>
                </c:pt>
                <c:pt idx="1">
                  <c:v>B60Q1/00 光学信号或照明装置的布置，及其安装或支承或其所用电路</c:v>
                </c:pt>
                <c:pt idx="2">
                  <c:v>B60R21/00 在发生事故或出现其他交通危险时保护或防止乘客或行人受伤的车上装置或配件</c:v>
                </c:pt>
                <c:pt idx="3">
                  <c:v>B60R19/00 轮罩；散热器防护栅；障碍物清除装置；碰撞冲力的阻尼配件</c:v>
                </c:pt>
                <c:pt idx="4">
                  <c:v>B60H1/00 加热、冷却或通风设备</c:v>
                </c:pt>
              </c:strCache>
            </c:strRef>
          </c:cat>
          <c:val>
            <c:numRef>
              <c:f>Sheet5!$B$2:$B$6</c:f>
              <c:numCache>
                <c:formatCode>g/"通""用""格""式"</c:formatCode>
                <c:ptCount val="5"/>
                <c:pt idx="0">
                  <c:v>113</c:v>
                </c:pt>
                <c:pt idx="1">
                  <c:v>70</c:v>
                </c:pt>
                <c:pt idx="2">
                  <c:v>55</c:v>
                </c:pt>
                <c:pt idx="3">
                  <c:v>54</c:v>
                </c:pt>
                <c:pt idx="4">
                  <c:v>49</c:v>
                </c:pt>
              </c:numCache>
            </c:numRef>
          </c:val>
        </c:ser>
        <c:dLbls>
          <c:showLegendKey val="0"/>
          <c:showVal val="0"/>
          <c:showCatName val="0"/>
          <c:showSerName val="0"/>
          <c:showPercent val="1"/>
          <c:showBubbleSize val="0"/>
          <c:showLeaderLines val="1"/>
        </c:dLbls>
      </c:pie3DChart>
    </c:plotArea>
    <c:legend>
      <c:legendPos val="b"/>
      <c:overlay val="0"/>
      <c:txPr>
        <a:bodyPr/>
        <a:lstStyle/>
        <a:p>
          <a:pPr>
            <a:defRPr sz="1050" kern="1000" baseline="0"/>
          </a:pPr>
          <a:endParaRPr lang="zh-CN"/>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CN" sz="1800" b="1" i="0" baseline="0" dirty="0" smtClean="0">
                <a:effectLst/>
              </a:rPr>
              <a:t>2012</a:t>
            </a:r>
            <a:r>
              <a:rPr lang="zh-CN" altLang="zh-CN" sz="1800" b="1" i="0" baseline="0" dirty="0" smtClean="0">
                <a:effectLst/>
              </a:rPr>
              <a:t>年</a:t>
            </a:r>
            <a:r>
              <a:rPr lang="en-US" altLang="zh-CN" sz="1800" b="1" i="0" baseline="0" dirty="0" smtClean="0">
                <a:effectLst/>
              </a:rPr>
              <a:t> Top5</a:t>
            </a:r>
            <a:r>
              <a:rPr lang="zh-CN" altLang="zh-CN" sz="1800" b="1" i="0" baseline="0" dirty="0" smtClean="0">
                <a:effectLst/>
              </a:rPr>
              <a:t>专利申请技术分布</a:t>
            </a:r>
            <a:endParaRPr lang="zh-CN" altLang="zh-CN" dirty="0">
              <a:effectLst/>
            </a:endParaRP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Sheet5!$C$39</c:f>
              <c:strCache>
                <c:ptCount val="1"/>
                <c:pt idx="0">
                  <c:v>专利数</c:v>
                </c:pt>
              </c:strCache>
            </c:strRef>
          </c:tx>
          <c:dLbls>
            <c:dLbl>
              <c:idx val="1"/>
              <c:sp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c:spPr>
              <c:txPr>
                <a:bodyPr/>
                <a:lstStyle/>
                <a:p>
                  <a:pPr>
                    <a:defRPr/>
                  </a:pPr>
                  <a:endParaRPr lang="zh-CN"/>
                </a:p>
              </c:txPr>
              <c:showLegendKey val="0"/>
              <c:showVal val="1"/>
              <c:showCatName val="0"/>
              <c:showSerName val="0"/>
              <c:showPercent val="1"/>
              <c:showBubbleSize val="0"/>
            </c:dLbl>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Sheet5!$B$40:$B$44</c:f>
              <c:strCache>
                <c:ptCount val="5"/>
                <c:pt idx="0">
                  <c:v>B60N2/00 专门适用于车辆的座椅；车辆上座椅的布置或安装</c:v>
                </c:pt>
                <c:pt idx="1">
                  <c:v>B62D25/00 上部结构分总成；其和其他类目不包含的部件或零件</c:v>
                </c:pt>
                <c:pt idx="2">
                  <c:v>B60R16/00 专门适用于车辆并且其他类目不包含的电路或流体管路；专门适用于车辆并且其他类目中不包含的...</c:v>
                </c:pt>
                <c:pt idx="3">
                  <c:v>B60Q1/00 光学信号或照明装置的布置，及其安装或支承或其所用电路</c:v>
                </c:pt>
                <c:pt idx="4">
                  <c:v>H02J7/00 用于电池组的充电或去极化或用于由电池组向负载供电的装置</c:v>
                </c:pt>
              </c:strCache>
            </c:strRef>
          </c:cat>
          <c:val>
            <c:numRef>
              <c:f>Sheet5!$C$40:$C$44</c:f>
              <c:numCache>
                <c:formatCode>g/"通""用""格""式"</c:formatCode>
                <c:ptCount val="5"/>
                <c:pt idx="0">
                  <c:v>944</c:v>
                </c:pt>
                <c:pt idx="1">
                  <c:v>615</c:v>
                </c:pt>
                <c:pt idx="2">
                  <c:v>609</c:v>
                </c:pt>
                <c:pt idx="3">
                  <c:v>559</c:v>
                </c:pt>
                <c:pt idx="4">
                  <c:v>507</c:v>
                </c:pt>
              </c:numCache>
            </c:numRef>
          </c:val>
        </c:ser>
        <c:dLbls>
          <c:showLegendKey val="0"/>
          <c:showVal val="0"/>
          <c:showCatName val="0"/>
          <c:showSerName val="0"/>
          <c:showPercent val="1"/>
          <c:showBubbleSize val="0"/>
          <c:showLeaderLines val="1"/>
        </c:dLbls>
      </c:pie3DChart>
    </c:plotArea>
    <c:legend>
      <c:legendPos val="b"/>
      <c:layout>
        <c:manualLayout>
          <c:xMode val="edge"/>
          <c:yMode val="edge"/>
          <c:x val="5.6124730219640831E-2"/>
          <c:y val="0.62180903999712078"/>
          <c:w val="0.88775029157233809"/>
          <c:h val="0.34092984191114917"/>
        </c:manualLayout>
      </c:layout>
      <c:overlay val="0"/>
      <c:txPr>
        <a:bodyPr/>
        <a:lstStyle/>
        <a:p>
          <a:pPr>
            <a:defRPr sz="1050"/>
          </a:pPr>
          <a:endParaRPr lang="zh-CN"/>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ltLang="zh-CN" sz="1800" b="1" i="0" baseline="0" dirty="0" smtClean="0">
                <a:effectLst/>
              </a:rPr>
              <a:t>2013</a:t>
            </a:r>
            <a:r>
              <a:rPr lang="zh-CN" altLang="zh-CN" sz="1800" b="1" i="0" baseline="0" dirty="0" smtClean="0">
                <a:effectLst/>
              </a:rPr>
              <a:t>年</a:t>
            </a:r>
            <a:r>
              <a:rPr lang="en-US" altLang="zh-CN" sz="1800" b="1" i="0" baseline="0" dirty="0" smtClean="0">
                <a:effectLst/>
              </a:rPr>
              <a:t> Top5</a:t>
            </a:r>
            <a:r>
              <a:rPr lang="zh-CN" altLang="zh-CN" sz="1800" b="1" i="0" baseline="0" dirty="0" smtClean="0">
                <a:effectLst/>
              </a:rPr>
              <a:t>专利申请技术分布</a:t>
            </a:r>
            <a:endParaRPr lang="zh-CN" altLang="zh-CN" dirty="0">
              <a:effectLst/>
            </a:endParaRP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Sheet5!$C$66</c:f>
              <c:strCache>
                <c:ptCount val="1"/>
                <c:pt idx="0">
                  <c:v>专利数</c:v>
                </c:pt>
              </c:strCache>
            </c:strRef>
          </c:tx>
          <c:dLbls>
            <c:spPr>
              <a:noFill/>
              <a:ln>
                <a:noFill/>
              </a:ln>
              <a:effectLst/>
            </c:spPr>
            <c:showLegendKey val="0"/>
            <c:showVal val="1"/>
            <c:showCatName val="0"/>
            <c:showSerName val="0"/>
            <c:showPercent val="1"/>
            <c:showBubbleSize val="0"/>
            <c:showLeaderLines val="1"/>
            <c:extLst>
              <c:ext xmlns:c15="http://schemas.microsoft.com/office/drawing/2012/chart" uri="{CE6537A1-D6FC-4f65-9D91-7224C49458BB}"/>
            </c:extLst>
          </c:dLbls>
          <c:cat>
            <c:strRef>
              <c:f>Sheet5!$B$67:$B$76</c:f>
              <c:strCache>
                <c:ptCount val="10"/>
                <c:pt idx="0">
                  <c:v>B60N2/00 专门适用于车辆的座椅；车辆上座椅的布置或安装</c:v>
                </c:pt>
                <c:pt idx="1">
                  <c:v>B60R16/00 专门适用于车辆并且其他类目不包含的电路或流体管路；专门适用于车辆并且其他类目中不包含的...</c:v>
                </c:pt>
                <c:pt idx="2">
                  <c:v>B62D25/00 上部结构分总成；其和其他类目不包含的部件或零件</c:v>
                </c:pt>
                <c:pt idx="3">
                  <c:v>H02J7/00 用于电池组的充电或去极化或用于由电池组向负载供电的装置</c:v>
                </c:pt>
                <c:pt idx="4">
                  <c:v>C08K3/00 使用无机配料</c:v>
                </c:pt>
                <c:pt idx="5">
                  <c:v>B60Q1/00 光学信号或照明装置的布置，及其安装或支承或其所用电路</c:v>
                </c:pt>
                <c:pt idx="6">
                  <c:v>C08K5/00 使用有机配料</c:v>
                </c:pt>
                <c:pt idx="7">
                  <c:v>C08K13/00 使用不包含在C08K 3/00至C08K 11/00任何单独一个大组中的配料混合物，其中每种化合物都是基本...</c:v>
                </c:pt>
                <c:pt idx="8">
                  <c:v>B60R21/00 在发生事故或出现其他交通危险时保护或防止乘客或行人受伤的车上装置或配件</c:v>
                </c:pt>
                <c:pt idx="9">
                  <c:v>B60R13/00 用于车身精修、标志或装饰的构件；广告的布置或配置</c:v>
                </c:pt>
              </c:strCache>
            </c:strRef>
          </c:cat>
          <c:val>
            <c:numRef>
              <c:f>Sheet5!$C$67:$C$76</c:f>
              <c:numCache>
                <c:formatCode>g/"通""用""格""式"</c:formatCode>
                <c:ptCount val="10"/>
                <c:pt idx="0">
                  <c:v>979</c:v>
                </c:pt>
                <c:pt idx="1">
                  <c:v>597</c:v>
                </c:pt>
                <c:pt idx="2">
                  <c:v>534</c:v>
                </c:pt>
                <c:pt idx="3">
                  <c:v>508</c:v>
                </c:pt>
                <c:pt idx="4">
                  <c:v>500</c:v>
                </c:pt>
                <c:pt idx="5">
                  <c:v>476</c:v>
                </c:pt>
                <c:pt idx="6">
                  <c:v>460</c:v>
                </c:pt>
                <c:pt idx="7">
                  <c:v>457</c:v>
                </c:pt>
                <c:pt idx="8">
                  <c:v>456</c:v>
                </c:pt>
                <c:pt idx="9">
                  <c:v>455</c:v>
                </c:pt>
              </c:numCache>
            </c:numRef>
          </c:val>
        </c:ser>
        <c:dLbls>
          <c:showLegendKey val="0"/>
          <c:showVal val="0"/>
          <c:showCatName val="0"/>
          <c:showSerName val="0"/>
          <c:showPercent val="1"/>
          <c:showBubbleSize val="0"/>
          <c:showLeaderLines val="1"/>
        </c:dLbls>
      </c:pie3DChart>
    </c:plotArea>
    <c:legend>
      <c:legendPos val="b"/>
      <c:overlay val="0"/>
    </c:legend>
    <c:plotVisOnly val="1"/>
    <c:dispBlanksAs val="gap"/>
    <c:showDLblsOverMax val="0"/>
  </c:chart>
  <c:externalData r:id="rId2">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D787F-77F9-4017-B99E-F147F4314349}"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zh-CN" altLang="en-US"/>
        </a:p>
      </dgm:t>
    </dgm:pt>
    <dgm:pt modelId="{410FC1A9-A0E4-4CEE-B67E-792DCD4067CD}">
      <dgm:prSet phldrT="[文本]"/>
      <dgm:spPr/>
      <dgm:t>
        <a:bodyPr/>
        <a:lstStyle/>
        <a:p>
          <a:r>
            <a:rPr lang="zh-CN" altLang="en-US" b="1" dirty="0" smtClean="0">
              <a:latin typeface="Arial" panose="020B0604020202020204" pitchFamily="34" charset="0"/>
              <a:ea typeface="楷体_GB2312" panose="02010609030101010101" pitchFamily="49" charset="-122"/>
              <a:cs typeface="Arial" panose="020B0604020202020204" pitchFamily="34" charset="0"/>
            </a:rPr>
            <a:t>环保性</a:t>
          </a:r>
          <a:endParaRPr lang="zh-CN" altLang="en-US" b="1" dirty="0">
            <a:latin typeface="Arial" panose="020B0604020202020204" pitchFamily="34" charset="0"/>
            <a:ea typeface="楷体_GB2312" panose="02010609030101010101" pitchFamily="49" charset="-122"/>
            <a:cs typeface="Arial" panose="020B0604020202020204" pitchFamily="34" charset="0"/>
          </a:endParaRPr>
        </a:p>
      </dgm:t>
    </dgm:pt>
    <dgm:pt modelId="{C4439086-152F-472F-9814-B1F843E92108}" type="parTrans" cxnId="{94FAAEEB-A4BA-46BD-BA3E-57EAC57201EF}">
      <dgm:prSet/>
      <dgm:spPr/>
      <dgm:t>
        <a:bodyPr/>
        <a:lstStyle/>
        <a:p>
          <a:endParaRPr lang="zh-CN" altLang="en-US">
            <a:latin typeface="Arial" panose="020B0604020202020204" pitchFamily="34" charset="0"/>
            <a:ea typeface="楷体_GB2312" panose="02010609030101010101" pitchFamily="49" charset="-122"/>
            <a:cs typeface="Arial" panose="020B0604020202020204" pitchFamily="34" charset="0"/>
          </a:endParaRPr>
        </a:p>
      </dgm:t>
    </dgm:pt>
    <dgm:pt modelId="{14EA8A80-A440-4F1E-8283-D3B32F228D49}" type="sibTrans" cxnId="{94FAAEEB-A4BA-46BD-BA3E-57EAC57201EF}">
      <dgm:prSet/>
      <dgm:spPr/>
      <dgm:t>
        <a:bodyPr/>
        <a:lstStyle/>
        <a:p>
          <a:endParaRPr lang="zh-CN" altLang="en-US">
            <a:latin typeface="Arial" panose="020B0604020202020204" pitchFamily="34" charset="0"/>
            <a:ea typeface="楷体_GB2312" panose="02010609030101010101" pitchFamily="49" charset="-122"/>
            <a:cs typeface="Arial" panose="020B0604020202020204" pitchFamily="34" charset="0"/>
          </a:endParaRPr>
        </a:p>
      </dgm:t>
    </dgm:pt>
    <dgm:pt modelId="{14FD806E-D186-4C55-8402-155A9D2DC7B4}">
      <dgm:prSet phldrT="[文本]"/>
      <dgm:spPr/>
      <dgm:t>
        <a:bodyPr/>
        <a:lstStyle/>
        <a:p>
          <a:r>
            <a:rPr lang="zh-CN" altLang="en-US" dirty="0" smtClean="0">
              <a:latin typeface="Arial" panose="020B0604020202020204" pitchFamily="34" charset="0"/>
              <a:ea typeface="楷体_GB2312" panose="02010609030101010101" pitchFamily="49" charset="-122"/>
              <a:cs typeface="Arial" panose="020B0604020202020204" pitchFamily="34" charset="0"/>
            </a:rPr>
            <a:t>发展高效燃料、低碳排放量的发动机是汽车行业的主要发展趋势。研发先进的柴油发动机和电子控制系统或电动动力系统或混合动力汽车</a:t>
          </a:r>
          <a:r>
            <a:rPr lang="en-US" altLang="zh-CN" dirty="0" smtClean="0">
              <a:latin typeface="Arial" panose="020B0604020202020204" pitchFamily="34" charset="0"/>
              <a:ea typeface="楷体_GB2312" panose="02010609030101010101" pitchFamily="49" charset="-122"/>
              <a:cs typeface="Arial" panose="020B0604020202020204" pitchFamily="34" charset="0"/>
            </a:rPr>
            <a:t>(HEVs)</a:t>
          </a:r>
          <a:r>
            <a:rPr lang="zh-CN" altLang="en-US" dirty="0" smtClean="0">
              <a:latin typeface="Arial" panose="020B0604020202020204" pitchFamily="34" charset="0"/>
              <a:ea typeface="楷体_GB2312" panose="02010609030101010101" pitchFamily="49" charset="-122"/>
              <a:cs typeface="Arial" panose="020B0604020202020204" pitchFamily="34" charset="0"/>
            </a:rPr>
            <a:t>。混合动力汽车系统可以提高汽车的燃油经济性达</a:t>
          </a:r>
          <a:r>
            <a:rPr lang="en-US" altLang="zh-CN" dirty="0" smtClean="0">
              <a:latin typeface="Arial" panose="020B0604020202020204" pitchFamily="34" charset="0"/>
              <a:ea typeface="楷体_GB2312" panose="02010609030101010101" pitchFamily="49" charset="-122"/>
              <a:cs typeface="Arial" panose="020B0604020202020204" pitchFamily="34" charset="0"/>
            </a:rPr>
            <a:t>30%~40%</a:t>
          </a:r>
          <a:r>
            <a:rPr lang="zh-CN" altLang="en-US" dirty="0" smtClean="0">
              <a:latin typeface="Arial" panose="020B0604020202020204" pitchFamily="34" charset="0"/>
              <a:ea typeface="楷体_GB2312" panose="02010609030101010101" pitchFamily="49" charset="-122"/>
              <a:cs typeface="Arial" panose="020B0604020202020204" pitchFamily="34" charset="0"/>
            </a:rPr>
            <a:t>，并降低碳排放达</a:t>
          </a:r>
          <a:r>
            <a:rPr lang="en-US" altLang="zh-CN" dirty="0" smtClean="0">
              <a:latin typeface="Arial" panose="020B0604020202020204" pitchFamily="34" charset="0"/>
              <a:ea typeface="楷体_GB2312" panose="02010609030101010101" pitchFamily="49" charset="-122"/>
              <a:cs typeface="Arial" panose="020B0604020202020204" pitchFamily="34" charset="0"/>
            </a:rPr>
            <a:t>60%</a:t>
          </a:r>
          <a:r>
            <a:rPr lang="zh-CN" altLang="en-US" dirty="0" smtClean="0">
              <a:latin typeface="Arial" panose="020B0604020202020204" pitchFamily="34" charset="0"/>
              <a:ea typeface="楷体_GB2312" panose="02010609030101010101" pitchFamily="49" charset="-122"/>
              <a:cs typeface="Arial" panose="020B0604020202020204" pitchFamily="34" charset="0"/>
            </a:rPr>
            <a:t>。纯电动汽车的研发工作仍在继续，而且范围已拓展至电动汽车或插入式混合动力汽车。此外，开发汽缸压力传感和均质充量压燃燃烧</a:t>
          </a:r>
          <a:r>
            <a:rPr lang="en-US" altLang="zh-CN" dirty="0" smtClean="0">
              <a:latin typeface="Arial" panose="020B0604020202020204" pitchFamily="34" charset="0"/>
              <a:ea typeface="楷体_GB2312" panose="02010609030101010101" pitchFamily="49" charset="-122"/>
              <a:cs typeface="Arial" panose="020B0604020202020204" pitchFamily="34" charset="0"/>
            </a:rPr>
            <a:t>(HCCI)</a:t>
          </a:r>
          <a:r>
            <a:rPr lang="zh-CN" altLang="en-US" dirty="0" smtClean="0">
              <a:latin typeface="Arial" panose="020B0604020202020204" pitchFamily="34" charset="0"/>
              <a:ea typeface="楷体_GB2312" panose="02010609030101010101" pitchFamily="49" charset="-122"/>
              <a:cs typeface="Arial" panose="020B0604020202020204" pitchFamily="34" charset="0"/>
            </a:rPr>
            <a:t>等系统也在开发，以在经济性和汽油发动机排放方面取得更大的进展。</a:t>
          </a:r>
          <a:endParaRPr lang="zh-CN" altLang="en-US" dirty="0">
            <a:latin typeface="Arial" panose="020B0604020202020204" pitchFamily="34" charset="0"/>
            <a:ea typeface="楷体_GB2312" panose="02010609030101010101" pitchFamily="49" charset="-122"/>
            <a:cs typeface="Arial" panose="020B0604020202020204" pitchFamily="34" charset="0"/>
          </a:endParaRPr>
        </a:p>
      </dgm:t>
    </dgm:pt>
    <dgm:pt modelId="{A3A0F73E-C5E5-4891-B485-4B946F6DB7DA}" type="parTrans" cxnId="{E6BBEC0E-932A-499B-9F52-FC978F34B509}">
      <dgm:prSet/>
      <dgm:spPr/>
      <dgm:t>
        <a:bodyPr/>
        <a:lstStyle/>
        <a:p>
          <a:endParaRPr lang="zh-CN" altLang="en-US">
            <a:latin typeface="Arial" panose="020B0604020202020204" pitchFamily="34" charset="0"/>
            <a:ea typeface="楷体_GB2312" panose="02010609030101010101" pitchFamily="49" charset="-122"/>
            <a:cs typeface="Arial" panose="020B0604020202020204" pitchFamily="34" charset="0"/>
          </a:endParaRPr>
        </a:p>
      </dgm:t>
    </dgm:pt>
    <dgm:pt modelId="{56D2462D-E25E-4707-A2FE-E4555233DD19}" type="sibTrans" cxnId="{E6BBEC0E-932A-499B-9F52-FC978F34B509}">
      <dgm:prSet/>
      <dgm:spPr/>
      <dgm:t>
        <a:bodyPr/>
        <a:lstStyle/>
        <a:p>
          <a:endParaRPr lang="zh-CN" altLang="en-US">
            <a:latin typeface="Arial" panose="020B0604020202020204" pitchFamily="34" charset="0"/>
            <a:ea typeface="楷体_GB2312" panose="02010609030101010101" pitchFamily="49" charset="-122"/>
            <a:cs typeface="Arial" panose="020B0604020202020204" pitchFamily="34" charset="0"/>
          </a:endParaRPr>
        </a:p>
      </dgm:t>
    </dgm:pt>
    <dgm:pt modelId="{B9530761-830C-4BED-95E6-1E170B4C6D13}">
      <dgm:prSet phldrT="[文本]"/>
      <dgm:spPr/>
      <dgm:t>
        <a:bodyPr/>
        <a:lstStyle/>
        <a:p>
          <a:r>
            <a:rPr lang="zh-CN" altLang="en-US" b="1" dirty="0" smtClean="0">
              <a:latin typeface="Arial" panose="020B0604020202020204" pitchFamily="34" charset="0"/>
              <a:ea typeface="楷体_GB2312" panose="02010609030101010101" pitchFamily="49" charset="-122"/>
              <a:cs typeface="Arial" panose="020B0604020202020204" pitchFamily="34" charset="0"/>
            </a:rPr>
            <a:t>安全性</a:t>
          </a:r>
          <a:endParaRPr lang="zh-CN" altLang="en-US" b="1" dirty="0">
            <a:latin typeface="Arial" panose="020B0604020202020204" pitchFamily="34" charset="0"/>
            <a:ea typeface="楷体_GB2312" panose="02010609030101010101" pitchFamily="49" charset="-122"/>
            <a:cs typeface="Arial" panose="020B0604020202020204" pitchFamily="34" charset="0"/>
          </a:endParaRPr>
        </a:p>
      </dgm:t>
    </dgm:pt>
    <dgm:pt modelId="{A85E54BE-411E-41FF-933A-4F3B24BEDB20}" type="parTrans" cxnId="{5844A4E1-8041-44F8-B423-44E329720A53}">
      <dgm:prSet/>
      <dgm:spPr/>
      <dgm:t>
        <a:bodyPr/>
        <a:lstStyle/>
        <a:p>
          <a:endParaRPr lang="zh-CN" altLang="en-US">
            <a:latin typeface="Arial" panose="020B0604020202020204" pitchFamily="34" charset="0"/>
            <a:ea typeface="楷体_GB2312" panose="02010609030101010101" pitchFamily="49" charset="-122"/>
            <a:cs typeface="Arial" panose="020B0604020202020204" pitchFamily="34" charset="0"/>
          </a:endParaRPr>
        </a:p>
      </dgm:t>
    </dgm:pt>
    <dgm:pt modelId="{081040F4-F3C2-4555-90AE-711E651AA18D}" type="sibTrans" cxnId="{5844A4E1-8041-44F8-B423-44E329720A53}">
      <dgm:prSet/>
      <dgm:spPr/>
      <dgm:t>
        <a:bodyPr/>
        <a:lstStyle/>
        <a:p>
          <a:endParaRPr lang="zh-CN" altLang="en-US">
            <a:latin typeface="Arial" panose="020B0604020202020204" pitchFamily="34" charset="0"/>
            <a:ea typeface="楷体_GB2312" panose="02010609030101010101" pitchFamily="49" charset="-122"/>
            <a:cs typeface="Arial" panose="020B0604020202020204" pitchFamily="34" charset="0"/>
          </a:endParaRPr>
        </a:p>
      </dgm:t>
    </dgm:pt>
    <dgm:pt modelId="{096D8583-32E2-4279-811C-6F79DF78B7C8}">
      <dgm:prSet phldrT="[文本]"/>
      <dgm:spPr/>
      <dgm:t>
        <a:bodyPr/>
        <a:lstStyle/>
        <a:p>
          <a:r>
            <a:rPr lang="zh-CN" altLang="en-US" dirty="0" smtClean="0">
              <a:latin typeface="Arial" panose="020B0604020202020204" pitchFamily="34" charset="0"/>
              <a:ea typeface="楷体_GB2312" panose="02010609030101010101" pitchFamily="49" charset="-122"/>
              <a:cs typeface="Arial" panose="020B0604020202020204" pitchFamily="34" charset="0"/>
            </a:rPr>
            <a:t>安全性是汽车行业发展的另一大趋势。市场对于能够保证驾驶更加安全的技术和产品有着庞大的需求。最新的发展方向是主动安全性，通过采用雷达、光学和超声波传感器等技术，测量汽车与周围物体的距离和接近物体时的速度。该数据可用于提醒驾驶者控制汽车的驾驶速度，避免可能发生的碰撞事件。该信息还可用于控制制动器或转向系统，以自动避免碰撞。该碰撞避免系统可以降低全球事故率以及汽车事故的昂贵成本。</a:t>
          </a:r>
          <a:endParaRPr lang="zh-CN" altLang="en-US" dirty="0">
            <a:latin typeface="Arial" panose="020B0604020202020204" pitchFamily="34" charset="0"/>
            <a:ea typeface="楷体_GB2312" panose="02010609030101010101" pitchFamily="49" charset="-122"/>
            <a:cs typeface="Arial" panose="020B0604020202020204" pitchFamily="34" charset="0"/>
          </a:endParaRPr>
        </a:p>
      </dgm:t>
    </dgm:pt>
    <dgm:pt modelId="{E7D68FCE-EE6E-4768-9DF5-C9F631955F35}" type="parTrans" cxnId="{8A14B2B2-A630-4820-9F4A-D56AE7E8121B}">
      <dgm:prSet/>
      <dgm:spPr/>
      <dgm:t>
        <a:bodyPr/>
        <a:lstStyle/>
        <a:p>
          <a:endParaRPr lang="zh-CN" altLang="en-US">
            <a:latin typeface="Arial" panose="020B0604020202020204" pitchFamily="34" charset="0"/>
            <a:ea typeface="楷体_GB2312" panose="02010609030101010101" pitchFamily="49" charset="-122"/>
            <a:cs typeface="Arial" panose="020B0604020202020204" pitchFamily="34" charset="0"/>
          </a:endParaRPr>
        </a:p>
      </dgm:t>
    </dgm:pt>
    <dgm:pt modelId="{64B521B5-534F-4D13-8028-6925DB012020}" type="sibTrans" cxnId="{8A14B2B2-A630-4820-9F4A-D56AE7E8121B}">
      <dgm:prSet/>
      <dgm:spPr/>
      <dgm:t>
        <a:bodyPr/>
        <a:lstStyle/>
        <a:p>
          <a:endParaRPr lang="zh-CN" altLang="en-US">
            <a:latin typeface="Arial" panose="020B0604020202020204" pitchFamily="34" charset="0"/>
            <a:ea typeface="楷体_GB2312" panose="02010609030101010101" pitchFamily="49" charset="-122"/>
            <a:cs typeface="Arial" panose="020B0604020202020204" pitchFamily="34" charset="0"/>
          </a:endParaRPr>
        </a:p>
      </dgm:t>
    </dgm:pt>
    <dgm:pt modelId="{CBBE520B-2910-4ACE-945E-E84D81D3CF11}">
      <dgm:prSet phldrT="[文本]"/>
      <dgm:spPr/>
      <dgm:t>
        <a:bodyPr/>
        <a:lstStyle/>
        <a:p>
          <a:r>
            <a:rPr lang="zh-CN" altLang="en-US" b="1" dirty="0" smtClean="0">
              <a:latin typeface="Arial" panose="020B0604020202020204" pitchFamily="34" charset="0"/>
              <a:ea typeface="楷体_GB2312" panose="02010609030101010101" pitchFamily="49" charset="-122"/>
              <a:cs typeface="Arial" panose="020B0604020202020204" pitchFamily="34" charset="0"/>
            </a:rPr>
            <a:t>连通通讯</a:t>
          </a:r>
          <a:endParaRPr lang="zh-CN" altLang="en-US" b="1" dirty="0">
            <a:latin typeface="Arial" panose="020B0604020202020204" pitchFamily="34" charset="0"/>
            <a:ea typeface="楷体_GB2312" panose="02010609030101010101" pitchFamily="49" charset="-122"/>
            <a:cs typeface="Arial" panose="020B0604020202020204" pitchFamily="34" charset="0"/>
          </a:endParaRPr>
        </a:p>
      </dgm:t>
    </dgm:pt>
    <dgm:pt modelId="{BBD5B14A-0CBD-4613-8FA9-65D4225C29C8}" type="parTrans" cxnId="{E33E5A90-6AAD-4901-BAE2-59F7B2D636F9}">
      <dgm:prSet/>
      <dgm:spPr/>
      <dgm:t>
        <a:bodyPr/>
        <a:lstStyle/>
        <a:p>
          <a:endParaRPr lang="zh-CN" altLang="en-US">
            <a:latin typeface="Arial" panose="020B0604020202020204" pitchFamily="34" charset="0"/>
            <a:ea typeface="楷体_GB2312" panose="02010609030101010101" pitchFamily="49" charset="-122"/>
            <a:cs typeface="Arial" panose="020B0604020202020204" pitchFamily="34" charset="0"/>
          </a:endParaRPr>
        </a:p>
      </dgm:t>
    </dgm:pt>
    <dgm:pt modelId="{5BE5C6C9-6AD8-4B39-9EA9-BC917ED0D812}" type="sibTrans" cxnId="{E33E5A90-6AAD-4901-BAE2-59F7B2D636F9}">
      <dgm:prSet/>
      <dgm:spPr/>
      <dgm:t>
        <a:bodyPr/>
        <a:lstStyle/>
        <a:p>
          <a:endParaRPr lang="zh-CN" altLang="en-US">
            <a:latin typeface="Arial" panose="020B0604020202020204" pitchFamily="34" charset="0"/>
            <a:ea typeface="楷体_GB2312" panose="02010609030101010101" pitchFamily="49" charset="-122"/>
            <a:cs typeface="Arial" panose="020B0604020202020204" pitchFamily="34" charset="0"/>
          </a:endParaRPr>
        </a:p>
      </dgm:t>
    </dgm:pt>
    <dgm:pt modelId="{F257B77E-7B6B-415C-9CD9-177FEA26EF6E}">
      <dgm:prSet phldrT="[文本]"/>
      <dgm:spPr/>
      <dgm:t>
        <a:bodyPr/>
        <a:lstStyle/>
        <a:p>
          <a:r>
            <a:rPr lang="zh-CN" altLang="en-US" dirty="0" smtClean="0">
              <a:latin typeface="Arial" panose="020B0604020202020204" pitchFamily="34" charset="0"/>
              <a:ea typeface="楷体_GB2312" panose="02010609030101010101" pitchFamily="49" charset="-122"/>
              <a:cs typeface="Arial" panose="020B0604020202020204" pitchFamily="34" charset="0"/>
            </a:rPr>
            <a:t>汽车的通讯连通性也是在互联网技术影响下的一大趋势。现在，消费者开始希望在其汽车和卡车里享有数字电子技术和无线基础设施所带来的方便。</a:t>
          </a:r>
          <a:r>
            <a:rPr lang="en-US" altLang="en-US" dirty="0" smtClean="0">
              <a:latin typeface="Arial" panose="020B0604020202020204" pitchFamily="34" charset="0"/>
              <a:ea typeface="楷体_GB2312" panose="02010609030101010101" pitchFamily="49" charset="-122"/>
              <a:cs typeface="Arial" panose="020B0604020202020204" pitchFamily="34" charset="0"/>
            </a:rPr>
            <a:t>GPS</a:t>
          </a:r>
          <a:r>
            <a:rPr lang="zh-CN" altLang="en-US" dirty="0" smtClean="0">
              <a:latin typeface="Arial" panose="020B0604020202020204" pitchFamily="34" charset="0"/>
              <a:ea typeface="楷体_GB2312" panose="02010609030101010101" pitchFamily="49" charset="-122"/>
              <a:cs typeface="Arial" panose="020B0604020202020204" pitchFamily="34" charset="0"/>
            </a:rPr>
            <a:t>导航、车载信息服务</a:t>
          </a:r>
          <a:r>
            <a:rPr lang="en-US" altLang="en-US" dirty="0" smtClean="0">
              <a:latin typeface="Arial" panose="020B0604020202020204" pitchFamily="34" charset="0"/>
              <a:ea typeface="楷体_GB2312" panose="02010609030101010101" pitchFamily="49" charset="-122"/>
              <a:cs typeface="Arial" panose="020B0604020202020204" pitchFamily="34" charset="0"/>
            </a:rPr>
            <a:t>(</a:t>
          </a:r>
          <a:r>
            <a:rPr lang="zh-CN" altLang="en-US" dirty="0" smtClean="0">
              <a:latin typeface="Arial" panose="020B0604020202020204" pitchFamily="34" charset="0"/>
              <a:ea typeface="楷体_GB2312" panose="02010609030101010101" pitchFamily="49" charset="-122"/>
              <a:cs typeface="Arial" panose="020B0604020202020204" pitchFamily="34" charset="0"/>
            </a:rPr>
            <a:t>嵌入式手机和其它双向无线链接所带来的自动电信</a:t>
          </a:r>
          <a:r>
            <a:rPr lang="en-US" altLang="en-US" dirty="0" smtClean="0">
              <a:latin typeface="Arial" panose="020B0604020202020204" pitchFamily="34" charset="0"/>
              <a:ea typeface="楷体_GB2312" panose="02010609030101010101" pitchFamily="49" charset="-122"/>
              <a:cs typeface="Arial" panose="020B0604020202020204" pitchFamily="34" charset="0"/>
            </a:rPr>
            <a:t>)</a:t>
          </a:r>
          <a:r>
            <a:rPr lang="zh-CN" altLang="en-US" dirty="0" smtClean="0">
              <a:latin typeface="Arial" panose="020B0604020202020204" pitchFamily="34" charset="0"/>
              <a:ea typeface="楷体_GB2312" panose="02010609030101010101" pitchFamily="49" charset="-122"/>
              <a:cs typeface="Arial" panose="020B0604020202020204" pitchFamily="34" charset="0"/>
            </a:rPr>
            <a:t>、卫星广播以及后座电视等产品和技术就是顺应这一趋势的最好例证。</a:t>
          </a:r>
          <a:endParaRPr lang="zh-CN" altLang="en-US" dirty="0">
            <a:latin typeface="Arial" panose="020B0604020202020204" pitchFamily="34" charset="0"/>
            <a:ea typeface="楷体_GB2312" panose="02010609030101010101" pitchFamily="49" charset="-122"/>
            <a:cs typeface="Arial" panose="020B0604020202020204" pitchFamily="34" charset="0"/>
          </a:endParaRPr>
        </a:p>
      </dgm:t>
    </dgm:pt>
    <dgm:pt modelId="{AB7876FB-AC76-4DF3-B5A6-12EA34886233}" type="parTrans" cxnId="{F86732DE-3668-4DCF-B5D4-AB41E7A11497}">
      <dgm:prSet/>
      <dgm:spPr/>
      <dgm:t>
        <a:bodyPr/>
        <a:lstStyle/>
        <a:p>
          <a:endParaRPr lang="zh-CN" altLang="en-US">
            <a:latin typeface="Arial" panose="020B0604020202020204" pitchFamily="34" charset="0"/>
            <a:ea typeface="楷体_GB2312" panose="02010609030101010101" pitchFamily="49" charset="-122"/>
            <a:cs typeface="Arial" panose="020B0604020202020204" pitchFamily="34" charset="0"/>
          </a:endParaRPr>
        </a:p>
      </dgm:t>
    </dgm:pt>
    <dgm:pt modelId="{68268EEF-D5D7-4BF1-826C-34B85EF651C9}" type="sibTrans" cxnId="{F86732DE-3668-4DCF-B5D4-AB41E7A11497}">
      <dgm:prSet/>
      <dgm:spPr/>
      <dgm:t>
        <a:bodyPr/>
        <a:lstStyle/>
        <a:p>
          <a:endParaRPr lang="zh-CN" altLang="en-US">
            <a:latin typeface="Arial" panose="020B0604020202020204" pitchFamily="34" charset="0"/>
            <a:ea typeface="楷体_GB2312" panose="02010609030101010101" pitchFamily="49" charset="-122"/>
            <a:cs typeface="Arial" panose="020B0604020202020204" pitchFamily="34" charset="0"/>
          </a:endParaRPr>
        </a:p>
      </dgm:t>
    </dgm:pt>
    <dgm:pt modelId="{83B6EFA8-6AFC-45B5-AA6C-0E169F75132A}" type="pres">
      <dgm:prSet presAssocID="{534D787F-77F9-4017-B99E-F147F4314349}" presName="Name0" presStyleCnt="0">
        <dgm:presLayoutVars>
          <dgm:dir/>
          <dgm:animLvl val="lvl"/>
          <dgm:resizeHandles val="exact"/>
        </dgm:presLayoutVars>
      </dgm:prSet>
      <dgm:spPr/>
      <dgm:t>
        <a:bodyPr/>
        <a:lstStyle/>
        <a:p>
          <a:endParaRPr lang="zh-CN" altLang="en-US"/>
        </a:p>
      </dgm:t>
    </dgm:pt>
    <dgm:pt modelId="{19117BDA-7F04-4408-8FD3-AC6E97E80038}" type="pres">
      <dgm:prSet presAssocID="{410FC1A9-A0E4-4CEE-B67E-792DCD4067CD}" presName="composite" presStyleCnt="0"/>
      <dgm:spPr/>
    </dgm:pt>
    <dgm:pt modelId="{388B70DC-6296-41FF-8545-39BE64ED602A}" type="pres">
      <dgm:prSet presAssocID="{410FC1A9-A0E4-4CEE-B67E-792DCD4067CD}" presName="parTx" presStyleLbl="alignNode1" presStyleIdx="0" presStyleCnt="3">
        <dgm:presLayoutVars>
          <dgm:chMax val="0"/>
          <dgm:chPref val="0"/>
          <dgm:bulletEnabled val="1"/>
        </dgm:presLayoutVars>
      </dgm:prSet>
      <dgm:spPr/>
      <dgm:t>
        <a:bodyPr/>
        <a:lstStyle/>
        <a:p>
          <a:endParaRPr lang="zh-CN" altLang="en-US"/>
        </a:p>
      </dgm:t>
    </dgm:pt>
    <dgm:pt modelId="{CE74F700-0B6F-4EE8-8DFB-E9C33B5A5EF2}" type="pres">
      <dgm:prSet presAssocID="{410FC1A9-A0E4-4CEE-B67E-792DCD4067CD}" presName="desTx" presStyleLbl="alignAccFollowNode1" presStyleIdx="0" presStyleCnt="3">
        <dgm:presLayoutVars>
          <dgm:bulletEnabled val="1"/>
        </dgm:presLayoutVars>
      </dgm:prSet>
      <dgm:spPr/>
      <dgm:t>
        <a:bodyPr/>
        <a:lstStyle/>
        <a:p>
          <a:endParaRPr lang="zh-CN" altLang="en-US"/>
        </a:p>
      </dgm:t>
    </dgm:pt>
    <dgm:pt modelId="{7255208C-641C-4F16-B42A-300F82A59820}" type="pres">
      <dgm:prSet presAssocID="{14EA8A80-A440-4F1E-8283-D3B32F228D49}" presName="space" presStyleCnt="0"/>
      <dgm:spPr/>
    </dgm:pt>
    <dgm:pt modelId="{3151AD63-923E-4DF7-8240-0171EB896907}" type="pres">
      <dgm:prSet presAssocID="{B9530761-830C-4BED-95E6-1E170B4C6D13}" presName="composite" presStyleCnt="0"/>
      <dgm:spPr/>
    </dgm:pt>
    <dgm:pt modelId="{7BCEB407-26CE-48B7-995F-9571A224DD55}" type="pres">
      <dgm:prSet presAssocID="{B9530761-830C-4BED-95E6-1E170B4C6D13}" presName="parTx" presStyleLbl="alignNode1" presStyleIdx="1" presStyleCnt="3">
        <dgm:presLayoutVars>
          <dgm:chMax val="0"/>
          <dgm:chPref val="0"/>
          <dgm:bulletEnabled val="1"/>
        </dgm:presLayoutVars>
      </dgm:prSet>
      <dgm:spPr/>
      <dgm:t>
        <a:bodyPr/>
        <a:lstStyle/>
        <a:p>
          <a:endParaRPr lang="zh-CN" altLang="en-US"/>
        </a:p>
      </dgm:t>
    </dgm:pt>
    <dgm:pt modelId="{BF259142-194F-4958-AF9F-E77E7087BEA7}" type="pres">
      <dgm:prSet presAssocID="{B9530761-830C-4BED-95E6-1E170B4C6D13}" presName="desTx" presStyleLbl="alignAccFollowNode1" presStyleIdx="1" presStyleCnt="3">
        <dgm:presLayoutVars>
          <dgm:bulletEnabled val="1"/>
        </dgm:presLayoutVars>
      </dgm:prSet>
      <dgm:spPr/>
      <dgm:t>
        <a:bodyPr/>
        <a:lstStyle/>
        <a:p>
          <a:endParaRPr lang="zh-CN" altLang="en-US"/>
        </a:p>
      </dgm:t>
    </dgm:pt>
    <dgm:pt modelId="{8DCB25FE-CBEE-4389-8220-041D899910B6}" type="pres">
      <dgm:prSet presAssocID="{081040F4-F3C2-4555-90AE-711E651AA18D}" presName="space" presStyleCnt="0"/>
      <dgm:spPr/>
    </dgm:pt>
    <dgm:pt modelId="{CFF07E9E-2F21-4D6A-9F53-E1999883FFBB}" type="pres">
      <dgm:prSet presAssocID="{CBBE520B-2910-4ACE-945E-E84D81D3CF11}" presName="composite" presStyleCnt="0"/>
      <dgm:spPr/>
    </dgm:pt>
    <dgm:pt modelId="{7F70DC45-7876-447B-AE60-9B098C50F5BE}" type="pres">
      <dgm:prSet presAssocID="{CBBE520B-2910-4ACE-945E-E84D81D3CF11}" presName="parTx" presStyleLbl="alignNode1" presStyleIdx="2" presStyleCnt="3">
        <dgm:presLayoutVars>
          <dgm:chMax val="0"/>
          <dgm:chPref val="0"/>
          <dgm:bulletEnabled val="1"/>
        </dgm:presLayoutVars>
      </dgm:prSet>
      <dgm:spPr/>
      <dgm:t>
        <a:bodyPr/>
        <a:lstStyle/>
        <a:p>
          <a:endParaRPr lang="zh-CN" altLang="en-US"/>
        </a:p>
      </dgm:t>
    </dgm:pt>
    <dgm:pt modelId="{BD5C5D4F-A88A-4BCA-BBB7-588F07787F7C}" type="pres">
      <dgm:prSet presAssocID="{CBBE520B-2910-4ACE-945E-E84D81D3CF11}" presName="desTx" presStyleLbl="alignAccFollowNode1" presStyleIdx="2" presStyleCnt="3">
        <dgm:presLayoutVars>
          <dgm:bulletEnabled val="1"/>
        </dgm:presLayoutVars>
      </dgm:prSet>
      <dgm:spPr/>
      <dgm:t>
        <a:bodyPr/>
        <a:lstStyle/>
        <a:p>
          <a:endParaRPr lang="zh-CN" altLang="en-US"/>
        </a:p>
      </dgm:t>
    </dgm:pt>
  </dgm:ptLst>
  <dgm:cxnLst>
    <dgm:cxn modelId="{346FFAAD-6F85-4A04-B96C-C095C20EC0AF}" type="presOf" srcId="{096D8583-32E2-4279-811C-6F79DF78B7C8}" destId="{BF259142-194F-4958-AF9F-E77E7087BEA7}" srcOrd="0" destOrd="0" presId="urn:microsoft.com/office/officeart/2005/8/layout/hList1"/>
    <dgm:cxn modelId="{8A14B2B2-A630-4820-9F4A-D56AE7E8121B}" srcId="{B9530761-830C-4BED-95E6-1E170B4C6D13}" destId="{096D8583-32E2-4279-811C-6F79DF78B7C8}" srcOrd="0" destOrd="0" parTransId="{E7D68FCE-EE6E-4768-9DF5-C9F631955F35}" sibTransId="{64B521B5-534F-4D13-8028-6925DB012020}"/>
    <dgm:cxn modelId="{94FAAEEB-A4BA-46BD-BA3E-57EAC57201EF}" srcId="{534D787F-77F9-4017-B99E-F147F4314349}" destId="{410FC1A9-A0E4-4CEE-B67E-792DCD4067CD}" srcOrd="0" destOrd="0" parTransId="{C4439086-152F-472F-9814-B1F843E92108}" sibTransId="{14EA8A80-A440-4F1E-8283-D3B32F228D49}"/>
    <dgm:cxn modelId="{F86732DE-3668-4DCF-B5D4-AB41E7A11497}" srcId="{CBBE520B-2910-4ACE-945E-E84D81D3CF11}" destId="{F257B77E-7B6B-415C-9CD9-177FEA26EF6E}" srcOrd="0" destOrd="0" parTransId="{AB7876FB-AC76-4DF3-B5A6-12EA34886233}" sibTransId="{68268EEF-D5D7-4BF1-826C-34B85EF651C9}"/>
    <dgm:cxn modelId="{8C7ED292-82C4-466C-9DA9-31AB6B48C2DF}" type="presOf" srcId="{410FC1A9-A0E4-4CEE-B67E-792DCD4067CD}" destId="{388B70DC-6296-41FF-8545-39BE64ED602A}" srcOrd="0" destOrd="0" presId="urn:microsoft.com/office/officeart/2005/8/layout/hList1"/>
    <dgm:cxn modelId="{AC31D03D-03DA-466A-B830-8F14982D2E24}" type="presOf" srcId="{F257B77E-7B6B-415C-9CD9-177FEA26EF6E}" destId="{BD5C5D4F-A88A-4BCA-BBB7-588F07787F7C}" srcOrd="0" destOrd="0" presId="urn:microsoft.com/office/officeart/2005/8/layout/hList1"/>
    <dgm:cxn modelId="{A9A82802-A0A4-4DF0-8FEC-EC5BD58CDA63}" type="presOf" srcId="{534D787F-77F9-4017-B99E-F147F4314349}" destId="{83B6EFA8-6AFC-45B5-AA6C-0E169F75132A}" srcOrd="0" destOrd="0" presId="urn:microsoft.com/office/officeart/2005/8/layout/hList1"/>
    <dgm:cxn modelId="{19D6B2C0-D67F-49EC-B748-03FC48966BFB}" type="presOf" srcId="{CBBE520B-2910-4ACE-945E-E84D81D3CF11}" destId="{7F70DC45-7876-447B-AE60-9B098C50F5BE}" srcOrd="0" destOrd="0" presId="urn:microsoft.com/office/officeart/2005/8/layout/hList1"/>
    <dgm:cxn modelId="{5844A4E1-8041-44F8-B423-44E329720A53}" srcId="{534D787F-77F9-4017-B99E-F147F4314349}" destId="{B9530761-830C-4BED-95E6-1E170B4C6D13}" srcOrd="1" destOrd="0" parTransId="{A85E54BE-411E-41FF-933A-4F3B24BEDB20}" sibTransId="{081040F4-F3C2-4555-90AE-711E651AA18D}"/>
    <dgm:cxn modelId="{E33E5A90-6AAD-4901-BAE2-59F7B2D636F9}" srcId="{534D787F-77F9-4017-B99E-F147F4314349}" destId="{CBBE520B-2910-4ACE-945E-E84D81D3CF11}" srcOrd="2" destOrd="0" parTransId="{BBD5B14A-0CBD-4613-8FA9-65D4225C29C8}" sibTransId="{5BE5C6C9-6AD8-4B39-9EA9-BC917ED0D812}"/>
    <dgm:cxn modelId="{18A764C3-1B2A-4AE4-A903-EEC59107BDBA}" type="presOf" srcId="{14FD806E-D186-4C55-8402-155A9D2DC7B4}" destId="{CE74F700-0B6F-4EE8-8DFB-E9C33B5A5EF2}" srcOrd="0" destOrd="0" presId="urn:microsoft.com/office/officeart/2005/8/layout/hList1"/>
    <dgm:cxn modelId="{7369581D-8FC3-476B-8B59-3A6E575A5E1C}" type="presOf" srcId="{B9530761-830C-4BED-95E6-1E170B4C6D13}" destId="{7BCEB407-26CE-48B7-995F-9571A224DD55}" srcOrd="0" destOrd="0" presId="urn:microsoft.com/office/officeart/2005/8/layout/hList1"/>
    <dgm:cxn modelId="{E6BBEC0E-932A-499B-9F52-FC978F34B509}" srcId="{410FC1A9-A0E4-4CEE-B67E-792DCD4067CD}" destId="{14FD806E-D186-4C55-8402-155A9D2DC7B4}" srcOrd="0" destOrd="0" parTransId="{A3A0F73E-C5E5-4891-B485-4B946F6DB7DA}" sibTransId="{56D2462D-E25E-4707-A2FE-E4555233DD19}"/>
    <dgm:cxn modelId="{0CF4778D-5667-456B-92AA-8D971D4924D0}" type="presParOf" srcId="{83B6EFA8-6AFC-45B5-AA6C-0E169F75132A}" destId="{19117BDA-7F04-4408-8FD3-AC6E97E80038}" srcOrd="0" destOrd="0" presId="urn:microsoft.com/office/officeart/2005/8/layout/hList1"/>
    <dgm:cxn modelId="{7295FB4B-C070-4CD8-8C7C-560522C7FCEC}" type="presParOf" srcId="{19117BDA-7F04-4408-8FD3-AC6E97E80038}" destId="{388B70DC-6296-41FF-8545-39BE64ED602A}" srcOrd="0" destOrd="0" presId="urn:microsoft.com/office/officeart/2005/8/layout/hList1"/>
    <dgm:cxn modelId="{77CEDE5C-C42C-47E8-9EEA-8F85B0DB54A0}" type="presParOf" srcId="{19117BDA-7F04-4408-8FD3-AC6E97E80038}" destId="{CE74F700-0B6F-4EE8-8DFB-E9C33B5A5EF2}" srcOrd="1" destOrd="0" presId="urn:microsoft.com/office/officeart/2005/8/layout/hList1"/>
    <dgm:cxn modelId="{94D1F180-D8E2-4491-813E-702BA9B0AFC1}" type="presParOf" srcId="{83B6EFA8-6AFC-45B5-AA6C-0E169F75132A}" destId="{7255208C-641C-4F16-B42A-300F82A59820}" srcOrd="1" destOrd="0" presId="urn:microsoft.com/office/officeart/2005/8/layout/hList1"/>
    <dgm:cxn modelId="{98EB8D5A-8B0C-40CC-8863-306FCD4D5DC1}" type="presParOf" srcId="{83B6EFA8-6AFC-45B5-AA6C-0E169F75132A}" destId="{3151AD63-923E-4DF7-8240-0171EB896907}" srcOrd="2" destOrd="0" presId="urn:microsoft.com/office/officeart/2005/8/layout/hList1"/>
    <dgm:cxn modelId="{37D4DDB4-C6E6-46EC-9636-D2640356F47D}" type="presParOf" srcId="{3151AD63-923E-4DF7-8240-0171EB896907}" destId="{7BCEB407-26CE-48B7-995F-9571A224DD55}" srcOrd="0" destOrd="0" presId="urn:microsoft.com/office/officeart/2005/8/layout/hList1"/>
    <dgm:cxn modelId="{5ECE462B-E85F-42F7-B694-B2BDE351C8B7}" type="presParOf" srcId="{3151AD63-923E-4DF7-8240-0171EB896907}" destId="{BF259142-194F-4958-AF9F-E77E7087BEA7}" srcOrd="1" destOrd="0" presId="urn:microsoft.com/office/officeart/2005/8/layout/hList1"/>
    <dgm:cxn modelId="{2F5B9BC8-843D-4C10-9CDF-6D5CC110496F}" type="presParOf" srcId="{83B6EFA8-6AFC-45B5-AA6C-0E169F75132A}" destId="{8DCB25FE-CBEE-4389-8220-041D899910B6}" srcOrd="3" destOrd="0" presId="urn:microsoft.com/office/officeart/2005/8/layout/hList1"/>
    <dgm:cxn modelId="{712499EB-30D8-4978-B1E3-1043A053F2B1}" type="presParOf" srcId="{83B6EFA8-6AFC-45B5-AA6C-0E169F75132A}" destId="{CFF07E9E-2F21-4D6A-9F53-E1999883FFBB}" srcOrd="4" destOrd="0" presId="urn:microsoft.com/office/officeart/2005/8/layout/hList1"/>
    <dgm:cxn modelId="{F1BB3E57-7A2A-4C05-823F-2321A642EA7F}" type="presParOf" srcId="{CFF07E9E-2F21-4D6A-9F53-E1999883FFBB}" destId="{7F70DC45-7876-447B-AE60-9B098C50F5BE}" srcOrd="0" destOrd="0" presId="urn:microsoft.com/office/officeart/2005/8/layout/hList1"/>
    <dgm:cxn modelId="{B999AFBC-DD30-4CC4-8323-CC6304FC2306}" type="presParOf" srcId="{CFF07E9E-2F21-4D6A-9F53-E1999883FFBB}" destId="{BD5C5D4F-A88A-4BCA-BBB7-588F07787F7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FCAEF7-6DD0-4DA7-818E-37751E207F10}"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zh-CN" altLang="en-US"/>
        </a:p>
      </dgm:t>
    </dgm:pt>
    <dgm:pt modelId="{EF808474-27E1-4BD2-A9FC-719B93D2DC3E}">
      <dgm:prSet phldrT="[文本]"/>
      <dgm:spPr/>
      <dgm:t>
        <a:bodyPr/>
        <a:lstStyle/>
        <a:p>
          <a:r>
            <a:rPr lang="zh-CN" altLang="en-US" b="0" dirty="0" smtClean="0">
              <a:latin typeface="Arial" panose="020B0604020202020204" pitchFamily="34" charset="0"/>
              <a:ea typeface="楷体_GB2312" panose="02010609030101010101" pitchFamily="49" charset="-122"/>
              <a:cs typeface="Arial" panose="020B0604020202020204" pitchFamily="34" charset="0"/>
            </a:rPr>
            <a:t>宝马联运导航系统：司机提供可选的公共交通方案</a:t>
          </a:r>
          <a:endParaRPr lang="zh-CN" altLang="en-US" b="0" dirty="0">
            <a:latin typeface="Arial" panose="020B0604020202020204" pitchFamily="34" charset="0"/>
            <a:ea typeface="楷体_GB2312" panose="02010609030101010101" pitchFamily="49" charset="-122"/>
            <a:cs typeface="Arial" panose="020B0604020202020204" pitchFamily="34" charset="0"/>
          </a:endParaRPr>
        </a:p>
      </dgm:t>
    </dgm:pt>
    <dgm:pt modelId="{F02984A8-80A7-49E6-8C28-DEED6F03A125}" type="parTrans" cxnId="{EF36A943-90F6-48C8-AC1E-EB84D4D8911F}">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D9FAB3CC-0A76-4B9D-86EB-277A0D688D76}" type="sibTrans" cxnId="{EF36A943-90F6-48C8-AC1E-EB84D4D8911F}">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BC4928F0-1ACA-44B5-8344-37FEDF15C123}">
      <dgm:prSet phldrT="[文本]"/>
      <dgm:spPr/>
      <dgm:t>
        <a:bodyPr/>
        <a:lstStyle/>
        <a:p>
          <a:r>
            <a:rPr lang="zh-CN" altLang="en-US" b="0" dirty="0" smtClean="0">
              <a:latin typeface="Arial" panose="020B0604020202020204" pitchFamily="34" charset="0"/>
              <a:ea typeface="楷体_GB2312" panose="02010609030101010101" pitchFamily="49" charset="-122"/>
              <a:cs typeface="Arial" panose="020B0604020202020204" pitchFamily="34" charset="0"/>
            </a:rPr>
            <a:t>联运导航系统会根据实时交通路况作出分析，当周围交通极度拥堵时，会提醒司机采用更便捷的交通方式到达目的地。除此以外，系统还会将离当前位置最近的公交站标明。在提供可选公共交通的同时，会将公交班次表与当前时间对比，从而为司机提供最节省时间的方案。</a:t>
          </a:r>
          <a:endParaRPr lang="zh-CN" altLang="en-US" b="0" dirty="0">
            <a:latin typeface="Arial" panose="020B0604020202020204" pitchFamily="34" charset="0"/>
            <a:ea typeface="楷体_GB2312" panose="02010609030101010101" pitchFamily="49" charset="-122"/>
            <a:cs typeface="Arial" panose="020B0604020202020204" pitchFamily="34" charset="0"/>
          </a:endParaRPr>
        </a:p>
      </dgm:t>
    </dgm:pt>
    <dgm:pt modelId="{9930D91B-203D-42C7-8268-DBEAA6DCCB3F}" type="parTrans" cxnId="{A8B933CB-B516-46E3-BD07-A99215169885}">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FB889758-FE86-4F09-BA1B-09D0F59A8575}" type="sibTrans" cxnId="{A8B933CB-B516-46E3-BD07-A99215169885}">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1A9ADCAE-DE28-4A88-857E-440DD2BFB2FE}">
      <dgm:prSet phldrT="[文本]"/>
      <dgm:spPr/>
      <dgm:t>
        <a:bodyPr/>
        <a:lstStyle/>
        <a:p>
          <a:r>
            <a:rPr lang="zh-CN" altLang="en-US" b="0" dirty="0" smtClean="0">
              <a:latin typeface="Arial" panose="020B0604020202020204" pitchFamily="34" charset="0"/>
              <a:ea typeface="楷体_GB2312" panose="02010609030101010101" pitchFamily="49" charset="-122"/>
              <a:cs typeface="Arial" panose="020B0604020202020204" pitchFamily="34" charset="0"/>
            </a:rPr>
            <a:t>博世远程遥控停车技术：利用虚拟图像实现停车</a:t>
          </a:r>
          <a:endParaRPr lang="zh-CN" altLang="en-US" b="0" dirty="0">
            <a:latin typeface="Arial" panose="020B0604020202020204" pitchFamily="34" charset="0"/>
            <a:ea typeface="楷体_GB2312" panose="02010609030101010101" pitchFamily="49" charset="-122"/>
            <a:cs typeface="Arial" panose="020B0604020202020204" pitchFamily="34" charset="0"/>
          </a:endParaRPr>
        </a:p>
      </dgm:t>
    </dgm:pt>
    <dgm:pt modelId="{28507F93-B226-4220-9FD2-D9343FB15FB7}" type="parTrans" cxnId="{58C52A31-90B3-43FE-B983-D73AB3FF1B9C}">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F2070B2A-D766-4285-BA31-84DEFFB20C92}" type="sibTrans" cxnId="{58C52A31-90B3-43FE-B983-D73AB3FF1B9C}">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47689C17-EE59-45D4-AC4A-2B8EBC668A79}">
      <dgm:prSet phldrT="[文本]"/>
      <dgm:spPr/>
      <dgm:t>
        <a:bodyPr/>
        <a:lstStyle/>
        <a:p>
          <a:r>
            <a:rPr lang="zh-CN" altLang="en-US" b="0" dirty="0" smtClean="0">
              <a:latin typeface="Arial" panose="020B0604020202020204" pitchFamily="34" charset="0"/>
              <a:ea typeface="楷体_GB2312" panose="02010609030101010101" pitchFamily="49" charset="-122"/>
              <a:cs typeface="Arial" panose="020B0604020202020204" pitchFamily="34" charset="0"/>
            </a:rPr>
            <a:t>该项技术利用</a:t>
          </a:r>
          <a:r>
            <a:rPr lang="en-US" altLang="zh-CN" b="0" dirty="0" smtClean="0">
              <a:latin typeface="Arial" panose="020B0604020202020204" pitchFamily="34" charset="0"/>
              <a:ea typeface="楷体_GB2312" panose="02010609030101010101" pitchFamily="49" charset="-122"/>
              <a:cs typeface="Arial" panose="020B0604020202020204" pitchFamily="34" charset="0"/>
            </a:rPr>
            <a:t>app</a:t>
          </a:r>
          <a:r>
            <a:rPr lang="zh-CN" altLang="en-US" b="0" dirty="0" smtClean="0">
              <a:latin typeface="Arial" panose="020B0604020202020204" pitchFamily="34" charset="0"/>
              <a:ea typeface="楷体_GB2312" panose="02010609030101010101" pitchFamily="49" charset="-122"/>
              <a:cs typeface="Arial" panose="020B0604020202020204" pitchFamily="34" charset="0"/>
            </a:rPr>
            <a:t>在手机上展示虚拟的汽车图像，车主对虚拟图像进行停车或启动车辆的操作均可通过车载传感器和相关的软件直接作用于实体汽车。</a:t>
          </a:r>
          <a:endParaRPr lang="zh-CN" altLang="en-US" b="0" dirty="0">
            <a:latin typeface="Arial" panose="020B0604020202020204" pitchFamily="34" charset="0"/>
            <a:ea typeface="楷体_GB2312" panose="02010609030101010101" pitchFamily="49" charset="-122"/>
            <a:cs typeface="Arial" panose="020B0604020202020204" pitchFamily="34" charset="0"/>
          </a:endParaRPr>
        </a:p>
      </dgm:t>
    </dgm:pt>
    <dgm:pt modelId="{5985EEF7-3B70-498E-85DC-5421B73E98F7}" type="parTrans" cxnId="{6108F697-374A-4DF4-9979-8E41327A016C}">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842A1627-58A2-465F-A6AF-316E16B7D557}" type="sibTrans" cxnId="{6108F697-374A-4DF4-9979-8E41327A016C}">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3E9BFA86-FC81-4296-BBD8-A408ACF8FF35}">
      <dgm:prSet phldrT="[文本]"/>
      <dgm:spPr/>
      <dgm:t>
        <a:bodyPr/>
        <a:lstStyle/>
        <a:p>
          <a:r>
            <a:rPr lang="zh-CN" altLang="en-US" b="0" dirty="0" smtClean="0">
              <a:latin typeface="Arial" panose="020B0604020202020204" pitchFamily="34" charset="0"/>
              <a:ea typeface="楷体_GB2312" panose="02010609030101010101" pitchFamily="49" charset="-122"/>
              <a:cs typeface="Arial" panose="020B0604020202020204" pitchFamily="34" charset="0"/>
            </a:rPr>
            <a:t>雪佛兰</a:t>
          </a:r>
          <a:r>
            <a:rPr lang="en-US" altLang="en-US" b="0" dirty="0" smtClean="0">
              <a:latin typeface="Arial" panose="020B0604020202020204" pitchFamily="34" charset="0"/>
              <a:ea typeface="楷体_GB2312" panose="02010609030101010101" pitchFamily="49" charset="-122"/>
              <a:cs typeface="Arial" panose="020B0604020202020204" pitchFamily="34" charset="0"/>
            </a:rPr>
            <a:t>4G</a:t>
          </a:r>
          <a:r>
            <a:rPr lang="zh-CN" altLang="en-US" b="0" dirty="0" smtClean="0">
              <a:latin typeface="Arial" panose="020B0604020202020204" pitchFamily="34" charset="0"/>
              <a:ea typeface="楷体_GB2312" panose="02010609030101010101" pitchFamily="49" charset="-122"/>
              <a:cs typeface="Arial" panose="020B0604020202020204" pitchFamily="34" charset="0"/>
            </a:rPr>
            <a:t>网络：加速车内网络连接速率</a:t>
          </a:r>
          <a:endParaRPr lang="zh-CN" altLang="en-US" b="0" dirty="0">
            <a:latin typeface="Arial" panose="020B0604020202020204" pitchFamily="34" charset="0"/>
            <a:ea typeface="楷体_GB2312" panose="02010609030101010101" pitchFamily="49" charset="-122"/>
            <a:cs typeface="Arial" panose="020B0604020202020204" pitchFamily="34" charset="0"/>
          </a:endParaRPr>
        </a:p>
      </dgm:t>
    </dgm:pt>
    <dgm:pt modelId="{34AF46FC-2369-4D35-8137-93864A6D1E45}" type="parTrans" cxnId="{DC1E3D6F-49A6-4B5F-A61B-488871B1BD4D}">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83117A4A-D03C-4C32-A982-1A4131B1A773}" type="sibTrans" cxnId="{DC1E3D6F-49A6-4B5F-A61B-488871B1BD4D}">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28F77B6A-BD7A-442A-973F-B15B4532F7BC}">
      <dgm:prSet phldrT="[文本]"/>
      <dgm:spPr/>
      <dgm:t>
        <a:bodyPr/>
        <a:lstStyle/>
        <a:p>
          <a:r>
            <a:rPr lang="en-US" altLang="en-US" b="0" dirty="0" smtClean="0">
              <a:latin typeface="Arial" panose="020B0604020202020204" pitchFamily="34" charset="0"/>
              <a:ea typeface="楷体_GB2312" panose="02010609030101010101" pitchFamily="49" charset="-122"/>
              <a:cs typeface="Arial" panose="020B0604020202020204" pitchFamily="34" charset="0"/>
            </a:rPr>
            <a:t>4G LTE</a:t>
          </a:r>
          <a:r>
            <a:rPr lang="zh-CN" altLang="en-US" b="0" dirty="0" smtClean="0">
              <a:latin typeface="Arial" panose="020B0604020202020204" pitchFamily="34" charset="0"/>
              <a:ea typeface="楷体_GB2312" panose="02010609030101010101" pitchFamily="49" charset="-122"/>
              <a:cs typeface="Arial" panose="020B0604020202020204" pitchFamily="34" charset="0"/>
            </a:rPr>
            <a:t>网络最大的优势就是超高速的网络连接功能，相比传统的</a:t>
          </a:r>
          <a:r>
            <a:rPr lang="en-US" altLang="en-US" b="0" dirty="0" smtClean="0">
              <a:latin typeface="Arial" panose="020B0604020202020204" pitchFamily="34" charset="0"/>
              <a:ea typeface="楷体_GB2312" panose="02010609030101010101" pitchFamily="49" charset="-122"/>
              <a:cs typeface="Arial" panose="020B0604020202020204" pitchFamily="34" charset="0"/>
            </a:rPr>
            <a:t>3G</a:t>
          </a:r>
          <a:r>
            <a:rPr lang="zh-CN" altLang="en-US" b="0" dirty="0" smtClean="0">
              <a:latin typeface="Arial" panose="020B0604020202020204" pitchFamily="34" charset="0"/>
              <a:ea typeface="楷体_GB2312" panose="02010609030101010101" pitchFamily="49" charset="-122"/>
              <a:cs typeface="Arial" panose="020B0604020202020204" pitchFamily="34" charset="0"/>
            </a:rPr>
            <a:t>网络在速度上块了七倍，因此可以支持更多的数据和服务的移动互联连接。雪佛兰表示支持将在旗下车型中通过</a:t>
          </a:r>
          <a:r>
            <a:rPr lang="en-US" altLang="en-US" b="0" dirty="0" err="1" smtClean="0">
              <a:latin typeface="Arial" panose="020B0604020202020204" pitchFamily="34" charset="0"/>
              <a:ea typeface="楷体_GB2312" panose="02010609030101010101" pitchFamily="49" charset="-122"/>
              <a:cs typeface="Arial" panose="020B0604020202020204" pitchFamily="34" charset="0"/>
            </a:rPr>
            <a:t>Onstar</a:t>
          </a:r>
          <a:r>
            <a:rPr lang="zh-CN" altLang="en-US" b="0" dirty="0" smtClean="0">
              <a:latin typeface="Arial" panose="020B0604020202020204" pitchFamily="34" charset="0"/>
              <a:ea typeface="楷体_GB2312" panose="02010609030101010101" pitchFamily="49" charset="-122"/>
              <a:cs typeface="Arial" panose="020B0604020202020204" pitchFamily="34" charset="0"/>
            </a:rPr>
            <a:t>提供超高速的</a:t>
          </a:r>
          <a:r>
            <a:rPr lang="en-US" altLang="en-US" b="0" dirty="0" smtClean="0">
              <a:latin typeface="Arial" panose="020B0604020202020204" pitchFamily="34" charset="0"/>
              <a:ea typeface="楷体_GB2312" panose="02010609030101010101" pitchFamily="49" charset="-122"/>
              <a:cs typeface="Arial" panose="020B0604020202020204" pitchFamily="34" charset="0"/>
            </a:rPr>
            <a:t>4G LTE</a:t>
          </a:r>
          <a:r>
            <a:rPr lang="zh-CN" altLang="en-US" b="0" dirty="0" smtClean="0">
              <a:latin typeface="Arial" panose="020B0604020202020204" pitchFamily="34" charset="0"/>
              <a:ea typeface="楷体_GB2312" panose="02010609030101010101" pitchFamily="49" charset="-122"/>
              <a:cs typeface="Arial" panose="020B0604020202020204" pitchFamily="34" charset="0"/>
            </a:rPr>
            <a:t>网络支持，成为第一个引入</a:t>
          </a:r>
          <a:r>
            <a:rPr lang="en-US" altLang="en-US" b="0" dirty="0" smtClean="0">
              <a:latin typeface="Arial" panose="020B0604020202020204" pitchFamily="34" charset="0"/>
              <a:ea typeface="楷体_GB2312" panose="02010609030101010101" pitchFamily="49" charset="-122"/>
              <a:cs typeface="Arial" panose="020B0604020202020204" pitchFamily="34" charset="0"/>
            </a:rPr>
            <a:t>4G</a:t>
          </a:r>
          <a:r>
            <a:rPr lang="zh-CN" altLang="en-US" b="0" dirty="0" smtClean="0">
              <a:latin typeface="Arial" panose="020B0604020202020204" pitchFamily="34" charset="0"/>
              <a:ea typeface="楷体_GB2312" panose="02010609030101010101" pitchFamily="49" charset="-122"/>
              <a:cs typeface="Arial" panose="020B0604020202020204" pitchFamily="34" charset="0"/>
            </a:rPr>
            <a:t>车载网络的汽车厂商。</a:t>
          </a:r>
          <a:endParaRPr lang="zh-CN" altLang="en-US" b="0" dirty="0">
            <a:latin typeface="Arial" panose="020B0604020202020204" pitchFamily="34" charset="0"/>
            <a:ea typeface="楷体_GB2312" panose="02010609030101010101" pitchFamily="49" charset="-122"/>
            <a:cs typeface="Arial" panose="020B0604020202020204" pitchFamily="34" charset="0"/>
          </a:endParaRPr>
        </a:p>
      </dgm:t>
    </dgm:pt>
    <dgm:pt modelId="{A11C49A4-674C-44BE-8878-1A7645E775CD}" type="parTrans" cxnId="{60ACF7EF-CCF3-4EDD-8FA2-1AE5D10E117F}">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94DAE49D-CAF5-48F7-BAFA-843846FC9FB6}" type="sibTrans" cxnId="{60ACF7EF-CCF3-4EDD-8FA2-1AE5D10E117F}">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63FB45AB-7AC2-436C-9440-543EC84BDA15}">
      <dgm:prSet/>
      <dgm:spPr/>
      <dgm:t>
        <a:bodyPr/>
        <a:lstStyle/>
        <a:p>
          <a:endParaRPr lang="zh-CN" altLang="en-US" b="0" dirty="0">
            <a:latin typeface="Arial" panose="020B0604020202020204" pitchFamily="34" charset="0"/>
            <a:ea typeface="楷体_GB2312" panose="02010609030101010101" pitchFamily="49" charset="-122"/>
            <a:cs typeface="Arial" panose="020B0604020202020204" pitchFamily="34" charset="0"/>
          </a:endParaRPr>
        </a:p>
      </dgm:t>
    </dgm:pt>
    <dgm:pt modelId="{30343F3C-2595-41D0-8ECC-4EB1577BE1AF}" type="parTrans" cxnId="{CD07E0E4-0609-4944-9A46-CEF64CF4214B}">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1333DC76-68AD-4D3A-85E7-B6899F2D8C21}" type="sibTrans" cxnId="{CD07E0E4-0609-4944-9A46-CEF64CF4214B}">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876857D8-4DA8-4D2D-B4C5-8CC5B4560AAE}" type="pres">
      <dgm:prSet presAssocID="{EAFCAEF7-6DD0-4DA7-818E-37751E207F10}" presName="linear" presStyleCnt="0">
        <dgm:presLayoutVars>
          <dgm:dir/>
          <dgm:resizeHandles val="exact"/>
        </dgm:presLayoutVars>
      </dgm:prSet>
      <dgm:spPr/>
      <dgm:t>
        <a:bodyPr/>
        <a:lstStyle/>
        <a:p>
          <a:endParaRPr lang="zh-CN" altLang="en-US"/>
        </a:p>
      </dgm:t>
    </dgm:pt>
    <dgm:pt modelId="{2A52EF7A-52E7-4E0F-B666-1A099391E73A}" type="pres">
      <dgm:prSet presAssocID="{EF808474-27E1-4BD2-A9FC-719B93D2DC3E}" presName="comp" presStyleCnt="0"/>
      <dgm:spPr/>
    </dgm:pt>
    <dgm:pt modelId="{B72D15E5-6F4A-420C-893D-0867BCFEAB88}" type="pres">
      <dgm:prSet presAssocID="{EF808474-27E1-4BD2-A9FC-719B93D2DC3E}" presName="box" presStyleLbl="node1" presStyleIdx="0" presStyleCnt="3"/>
      <dgm:spPr/>
      <dgm:t>
        <a:bodyPr/>
        <a:lstStyle/>
        <a:p>
          <a:endParaRPr lang="zh-CN" altLang="en-US"/>
        </a:p>
      </dgm:t>
    </dgm:pt>
    <dgm:pt modelId="{950BDAC7-4D70-45B8-B521-D484C969ABDB}" type="pres">
      <dgm:prSet presAssocID="{EF808474-27E1-4BD2-A9FC-719B93D2DC3E}" presName="img" presStyleLbl="fgImgPlace1" presStyleIdx="0" presStyleCnt="3"/>
      <dgm:spPr>
        <a:blipFill rotWithShape="1">
          <a:blip xmlns:r="http://schemas.openxmlformats.org/officeDocument/2006/relationships" r:embed="rId1"/>
          <a:stretch>
            <a:fillRect/>
          </a:stretch>
        </a:blipFill>
      </dgm:spPr>
    </dgm:pt>
    <dgm:pt modelId="{B817FE50-392F-4FB0-B06D-97D23B134966}" type="pres">
      <dgm:prSet presAssocID="{EF808474-27E1-4BD2-A9FC-719B93D2DC3E}" presName="text" presStyleLbl="node1" presStyleIdx="0" presStyleCnt="3">
        <dgm:presLayoutVars>
          <dgm:bulletEnabled val="1"/>
        </dgm:presLayoutVars>
      </dgm:prSet>
      <dgm:spPr/>
      <dgm:t>
        <a:bodyPr/>
        <a:lstStyle/>
        <a:p>
          <a:endParaRPr lang="zh-CN" altLang="en-US"/>
        </a:p>
      </dgm:t>
    </dgm:pt>
    <dgm:pt modelId="{878A1CDD-41B3-470B-8E22-5C0A1019BF84}" type="pres">
      <dgm:prSet presAssocID="{D9FAB3CC-0A76-4B9D-86EB-277A0D688D76}" presName="spacer" presStyleCnt="0"/>
      <dgm:spPr/>
    </dgm:pt>
    <dgm:pt modelId="{B4CA5E6A-2CDD-4AF9-B88A-48203C92D8BA}" type="pres">
      <dgm:prSet presAssocID="{1A9ADCAE-DE28-4A88-857E-440DD2BFB2FE}" presName="comp" presStyleCnt="0"/>
      <dgm:spPr/>
    </dgm:pt>
    <dgm:pt modelId="{B90BB2F7-3C4D-49E6-BC5E-DA50C9D2698F}" type="pres">
      <dgm:prSet presAssocID="{1A9ADCAE-DE28-4A88-857E-440DD2BFB2FE}" presName="box" presStyleLbl="node1" presStyleIdx="1" presStyleCnt="3"/>
      <dgm:spPr/>
      <dgm:t>
        <a:bodyPr/>
        <a:lstStyle/>
        <a:p>
          <a:endParaRPr lang="zh-CN" altLang="en-US"/>
        </a:p>
      </dgm:t>
    </dgm:pt>
    <dgm:pt modelId="{46F09450-AB62-4E96-BCF0-9AAEF1FC351D}" type="pres">
      <dgm:prSet presAssocID="{1A9ADCAE-DE28-4A88-857E-440DD2BFB2FE}" presName="img" presStyleLbl="fgImgPlace1" presStyleIdx="1" presStyleCnt="3"/>
      <dgm:spPr>
        <a:blipFill rotWithShape="1">
          <a:blip xmlns:r="http://schemas.openxmlformats.org/officeDocument/2006/relationships" r:embed="rId2"/>
          <a:stretch>
            <a:fillRect/>
          </a:stretch>
        </a:blipFill>
      </dgm:spPr>
    </dgm:pt>
    <dgm:pt modelId="{49F74B86-8AB5-408D-A2C3-73D75816E62E}" type="pres">
      <dgm:prSet presAssocID="{1A9ADCAE-DE28-4A88-857E-440DD2BFB2FE}" presName="text" presStyleLbl="node1" presStyleIdx="1" presStyleCnt="3">
        <dgm:presLayoutVars>
          <dgm:bulletEnabled val="1"/>
        </dgm:presLayoutVars>
      </dgm:prSet>
      <dgm:spPr/>
      <dgm:t>
        <a:bodyPr/>
        <a:lstStyle/>
        <a:p>
          <a:endParaRPr lang="zh-CN" altLang="en-US"/>
        </a:p>
      </dgm:t>
    </dgm:pt>
    <dgm:pt modelId="{755C68B5-88EE-4BA0-9A81-15A0A4240C5F}" type="pres">
      <dgm:prSet presAssocID="{F2070B2A-D766-4285-BA31-84DEFFB20C92}" presName="spacer" presStyleCnt="0"/>
      <dgm:spPr/>
    </dgm:pt>
    <dgm:pt modelId="{A8EE5C6B-3078-4925-A2C5-B33F69B27FEC}" type="pres">
      <dgm:prSet presAssocID="{3E9BFA86-FC81-4296-BBD8-A408ACF8FF35}" presName="comp" presStyleCnt="0"/>
      <dgm:spPr/>
    </dgm:pt>
    <dgm:pt modelId="{67F5F47E-19A6-415E-892B-A130E7CC66EE}" type="pres">
      <dgm:prSet presAssocID="{3E9BFA86-FC81-4296-BBD8-A408ACF8FF35}" presName="box" presStyleLbl="node1" presStyleIdx="2" presStyleCnt="3"/>
      <dgm:spPr/>
      <dgm:t>
        <a:bodyPr/>
        <a:lstStyle/>
        <a:p>
          <a:endParaRPr lang="zh-CN" altLang="en-US"/>
        </a:p>
      </dgm:t>
    </dgm:pt>
    <dgm:pt modelId="{91404E5D-60F7-4648-B214-45A84396EEEE}" type="pres">
      <dgm:prSet presAssocID="{3E9BFA86-FC81-4296-BBD8-A408ACF8FF35}" presName="img" presStyleLbl="fgImgPlace1" presStyleIdx="2" presStyleCnt="3"/>
      <dgm:spPr>
        <a:blipFill rotWithShape="1">
          <a:blip xmlns:r="http://schemas.openxmlformats.org/officeDocument/2006/relationships" r:embed="rId3"/>
          <a:stretch>
            <a:fillRect/>
          </a:stretch>
        </a:blipFill>
      </dgm:spPr>
    </dgm:pt>
    <dgm:pt modelId="{D1C73CAE-342F-4B2B-B204-AB48E4AABC7C}" type="pres">
      <dgm:prSet presAssocID="{3E9BFA86-FC81-4296-BBD8-A408ACF8FF35}" presName="text" presStyleLbl="node1" presStyleIdx="2" presStyleCnt="3">
        <dgm:presLayoutVars>
          <dgm:bulletEnabled val="1"/>
        </dgm:presLayoutVars>
      </dgm:prSet>
      <dgm:spPr/>
      <dgm:t>
        <a:bodyPr/>
        <a:lstStyle/>
        <a:p>
          <a:endParaRPr lang="zh-CN" altLang="en-US"/>
        </a:p>
      </dgm:t>
    </dgm:pt>
  </dgm:ptLst>
  <dgm:cxnLst>
    <dgm:cxn modelId="{A221B5F2-93CB-4FFC-95A7-1B6D5BBE514C}" type="presOf" srcId="{3E9BFA86-FC81-4296-BBD8-A408ACF8FF35}" destId="{67F5F47E-19A6-415E-892B-A130E7CC66EE}" srcOrd="0" destOrd="0" presId="urn:microsoft.com/office/officeart/2005/8/layout/vList4"/>
    <dgm:cxn modelId="{59A041C8-1119-403A-99E5-EFA23B1560EF}" type="presOf" srcId="{28F77B6A-BD7A-442A-973F-B15B4532F7BC}" destId="{D1C73CAE-342F-4B2B-B204-AB48E4AABC7C}" srcOrd="1" destOrd="1" presId="urn:microsoft.com/office/officeart/2005/8/layout/vList4"/>
    <dgm:cxn modelId="{6108F697-374A-4DF4-9979-8E41327A016C}" srcId="{1A9ADCAE-DE28-4A88-857E-440DD2BFB2FE}" destId="{47689C17-EE59-45D4-AC4A-2B8EBC668A79}" srcOrd="0" destOrd="0" parTransId="{5985EEF7-3B70-498E-85DC-5421B73E98F7}" sibTransId="{842A1627-58A2-465F-A6AF-316E16B7D557}"/>
    <dgm:cxn modelId="{C38D1A74-51DF-4847-B53E-36F400DC8256}" type="presOf" srcId="{BC4928F0-1ACA-44B5-8344-37FEDF15C123}" destId="{B817FE50-392F-4FB0-B06D-97D23B134966}" srcOrd="1" destOrd="1" presId="urn:microsoft.com/office/officeart/2005/8/layout/vList4"/>
    <dgm:cxn modelId="{A8B933CB-B516-46E3-BD07-A99215169885}" srcId="{EF808474-27E1-4BD2-A9FC-719B93D2DC3E}" destId="{BC4928F0-1ACA-44B5-8344-37FEDF15C123}" srcOrd="0" destOrd="0" parTransId="{9930D91B-203D-42C7-8268-DBEAA6DCCB3F}" sibTransId="{FB889758-FE86-4F09-BA1B-09D0F59A8575}"/>
    <dgm:cxn modelId="{E5BAB970-9402-4B4A-84F5-B6827862E35F}" type="presOf" srcId="{1A9ADCAE-DE28-4A88-857E-440DD2BFB2FE}" destId="{B90BB2F7-3C4D-49E6-BC5E-DA50C9D2698F}" srcOrd="0" destOrd="0" presId="urn:microsoft.com/office/officeart/2005/8/layout/vList4"/>
    <dgm:cxn modelId="{A557C153-5CDC-47AB-8FD0-7D644F119CE0}" type="presOf" srcId="{28F77B6A-BD7A-442A-973F-B15B4532F7BC}" destId="{67F5F47E-19A6-415E-892B-A130E7CC66EE}" srcOrd="0" destOrd="1" presId="urn:microsoft.com/office/officeart/2005/8/layout/vList4"/>
    <dgm:cxn modelId="{7BB20175-3F0F-4C97-B03C-46F17BC80991}" type="presOf" srcId="{47689C17-EE59-45D4-AC4A-2B8EBC668A79}" destId="{49F74B86-8AB5-408D-A2C3-73D75816E62E}" srcOrd="1" destOrd="1" presId="urn:microsoft.com/office/officeart/2005/8/layout/vList4"/>
    <dgm:cxn modelId="{CD07E0E4-0609-4944-9A46-CEF64CF4214B}" srcId="{EF808474-27E1-4BD2-A9FC-719B93D2DC3E}" destId="{63FB45AB-7AC2-436C-9440-543EC84BDA15}" srcOrd="1" destOrd="0" parTransId="{30343F3C-2595-41D0-8ECC-4EB1577BE1AF}" sibTransId="{1333DC76-68AD-4D3A-85E7-B6899F2D8C21}"/>
    <dgm:cxn modelId="{81C62AAF-C3F4-43F5-A776-E6CE9476A75C}" type="presOf" srcId="{63FB45AB-7AC2-436C-9440-543EC84BDA15}" destId="{B817FE50-392F-4FB0-B06D-97D23B134966}" srcOrd="1" destOrd="2" presId="urn:microsoft.com/office/officeart/2005/8/layout/vList4"/>
    <dgm:cxn modelId="{3C851A97-85ED-4D53-9399-0AC309033DCD}" type="presOf" srcId="{1A9ADCAE-DE28-4A88-857E-440DD2BFB2FE}" destId="{49F74B86-8AB5-408D-A2C3-73D75816E62E}" srcOrd="1" destOrd="0" presId="urn:microsoft.com/office/officeart/2005/8/layout/vList4"/>
    <dgm:cxn modelId="{364FEA75-92A1-46B3-8498-BBABC38D02A0}" type="presOf" srcId="{EF808474-27E1-4BD2-A9FC-719B93D2DC3E}" destId="{B817FE50-392F-4FB0-B06D-97D23B134966}" srcOrd="1" destOrd="0" presId="urn:microsoft.com/office/officeart/2005/8/layout/vList4"/>
    <dgm:cxn modelId="{58C52A31-90B3-43FE-B983-D73AB3FF1B9C}" srcId="{EAFCAEF7-6DD0-4DA7-818E-37751E207F10}" destId="{1A9ADCAE-DE28-4A88-857E-440DD2BFB2FE}" srcOrd="1" destOrd="0" parTransId="{28507F93-B226-4220-9FD2-D9343FB15FB7}" sibTransId="{F2070B2A-D766-4285-BA31-84DEFFB20C92}"/>
    <dgm:cxn modelId="{B11D4DCB-4D13-4AC4-9AAB-1DAC18BBDDB6}" type="presOf" srcId="{47689C17-EE59-45D4-AC4A-2B8EBC668A79}" destId="{B90BB2F7-3C4D-49E6-BC5E-DA50C9D2698F}" srcOrd="0" destOrd="1" presId="urn:microsoft.com/office/officeart/2005/8/layout/vList4"/>
    <dgm:cxn modelId="{DC1E3D6F-49A6-4B5F-A61B-488871B1BD4D}" srcId="{EAFCAEF7-6DD0-4DA7-818E-37751E207F10}" destId="{3E9BFA86-FC81-4296-BBD8-A408ACF8FF35}" srcOrd="2" destOrd="0" parTransId="{34AF46FC-2369-4D35-8137-93864A6D1E45}" sibTransId="{83117A4A-D03C-4C32-A982-1A4131B1A773}"/>
    <dgm:cxn modelId="{C7C48170-794D-40FB-8F87-E869996F34EC}" type="presOf" srcId="{3E9BFA86-FC81-4296-BBD8-A408ACF8FF35}" destId="{D1C73CAE-342F-4B2B-B204-AB48E4AABC7C}" srcOrd="1" destOrd="0" presId="urn:microsoft.com/office/officeart/2005/8/layout/vList4"/>
    <dgm:cxn modelId="{713B648E-378B-4E7C-9CBE-759AB4BA424B}" type="presOf" srcId="{BC4928F0-1ACA-44B5-8344-37FEDF15C123}" destId="{B72D15E5-6F4A-420C-893D-0867BCFEAB88}" srcOrd="0" destOrd="1" presId="urn:microsoft.com/office/officeart/2005/8/layout/vList4"/>
    <dgm:cxn modelId="{B392167D-4DE9-415B-BA46-17A65D5761AA}" type="presOf" srcId="{63FB45AB-7AC2-436C-9440-543EC84BDA15}" destId="{B72D15E5-6F4A-420C-893D-0867BCFEAB88}" srcOrd="0" destOrd="2" presId="urn:microsoft.com/office/officeart/2005/8/layout/vList4"/>
    <dgm:cxn modelId="{C77CD551-4FE5-4359-A398-4A685AA1F36E}" type="presOf" srcId="{EF808474-27E1-4BD2-A9FC-719B93D2DC3E}" destId="{B72D15E5-6F4A-420C-893D-0867BCFEAB88}" srcOrd="0" destOrd="0" presId="urn:microsoft.com/office/officeart/2005/8/layout/vList4"/>
    <dgm:cxn modelId="{EF36A943-90F6-48C8-AC1E-EB84D4D8911F}" srcId="{EAFCAEF7-6DD0-4DA7-818E-37751E207F10}" destId="{EF808474-27E1-4BD2-A9FC-719B93D2DC3E}" srcOrd="0" destOrd="0" parTransId="{F02984A8-80A7-49E6-8C28-DEED6F03A125}" sibTransId="{D9FAB3CC-0A76-4B9D-86EB-277A0D688D76}"/>
    <dgm:cxn modelId="{386C9653-A34E-41E4-93B1-64DB7629476E}" type="presOf" srcId="{EAFCAEF7-6DD0-4DA7-818E-37751E207F10}" destId="{876857D8-4DA8-4D2D-B4C5-8CC5B4560AAE}" srcOrd="0" destOrd="0" presId="urn:microsoft.com/office/officeart/2005/8/layout/vList4"/>
    <dgm:cxn modelId="{60ACF7EF-CCF3-4EDD-8FA2-1AE5D10E117F}" srcId="{3E9BFA86-FC81-4296-BBD8-A408ACF8FF35}" destId="{28F77B6A-BD7A-442A-973F-B15B4532F7BC}" srcOrd="0" destOrd="0" parTransId="{A11C49A4-674C-44BE-8878-1A7645E775CD}" sibTransId="{94DAE49D-CAF5-48F7-BAFA-843846FC9FB6}"/>
    <dgm:cxn modelId="{999C55B3-95DC-4865-AF6B-AEDDB3BD3968}" type="presParOf" srcId="{876857D8-4DA8-4D2D-B4C5-8CC5B4560AAE}" destId="{2A52EF7A-52E7-4E0F-B666-1A099391E73A}" srcOrd="0" destOrd="0" presId="urn:microsoft.com/office/officeart/2005/8/layout/vList4"/>
    <dgm:cxn modelId="{9C38A9BF-CE4F-4D11-AF2B-9748C9B1BDE9}" type="presParOf" srcId="{2A52EF7A-52E7-4E0F-B666-1A099391E73A}" destId="{B72D15E5-6F4A-420C-893D-0867BCFEAB88}" srcOrd="0" destOrd="0" presId="urn:microsoft.com/office/officeart/2005/8/layout/vList4"/>
    <dgm:cxn modelId="{F32197F3-DA01-42E9-9E5C-BD9F2EE7A014}" type="presParOf" srcId="{2A52EF7A-52E7-4E0F-B666-1A099391E73A}" destId="{950BDAC7-4D70-45B8-B521-D484C969ABDB}" srcOrd="1" destOrd="0" presId="urn:microsoft.com/office/officeart/2005/8/layout/vList4"/>
    <dgm:cxn modelId="{FD0151F9-182B-48C9-BFBD-BA1E7DFEC17D}" type="presParOf" srcId="{2A52EF7A-52E7-4E0F-B666-1A099391E73A}" destId="{B817FE50-392F-4FB0-B06D-97D23B134966}" srcOrd="2" destOrd="0" presId="urn:microsoft.com/office/officeart/2005/8/layout/vList4"/>
    <dgm:cxn modelId="{8DDE0C3B-8C7D-4DEA-BB33-56775C81A024}" type="presParOf" srcId="{876857D8-4DA8-4D2D-B4C5-8CC5B4560AAE}" destId="{878A1CDD-41B3-470B-8E22-5C0A1019BF84}" srcOrd="1" destOrd="0" presId="urn:microsoft.com/office/officeart/2005/8/layout/vList4"/>
    <dgm:cxn modelId="{39E12BCF-0757-405E-9F3C-A82468B2EEC0}" type="presParOf" srcId="{876857D8-4DA8-4D2D-B4C5-8CC5B4560AAE}" destId="{B4CA5E6A-2CDD-4AF9-B88A-48203C92D8BA}" srcOrd="2" destOrd="0" presId="urn:microsoft.com/office/officeart/2005/8/layout/vList4"/>
    <dgm:cxn modelId="{EF3CA60A-C873-4278-9669-721562A2A9B3}" type="presParOf" srcId="{B4CA5E6A-2CDD-4AF9-B88A-48203C92D8BA}" destId="{B90BB2F7-3C4D-49E6-BC5E-DA50C9D2698F}" srcOrd="0" destOrd="0" presId="urn:microsoft.com/office/officeart/2005/8/layout/vList4"/>
    <dgm:cxn modelId="{440DE7BF-64C1-4CB9-A86F-F1A1B111114E}" type="presParOf" srcId="{B4CA5E6A-2CDD-4AF9-B88A-48203C92D8BA}" destId="{46F09450-AB62-4E96-BCF0-9AAEF1FC351D}" srcOrd="1" destOrd="0" presId="urn:microsoft.com/office/officeart/2005/8/layout/vList4"/>
    <dgm:cxn modelId="{534CBD64-7373-47FE-8825-C16F0D292463}" type="presParOf" srcId="{B4CA5E6A-2CDD-4AF9-B88A-48203C92D8BA}" destId="{49F74B86-8AB5-408D-A2C3-73D75816E62E}" srcOrd="2" destOrd="0" presId="urn:microsoft.com/office/officeart/2005/8/layout/vList4"/>
    <dgm:cxn modelId="{24BF6A23-ADAD-4325-AF28-CC1FE6C26A72}" type="presParOf" srcId="{876857D8-4DA8-4D2D-B4C5-8CC5B4560AAE}" destId="{755C68B5-88EE-4BA0-9A81-15A0A4240C5F}" srcOrd="3" destOrd="0" presId="urn:microsoft.com/office/officeart/2005/8/layout/vList4"/>
    <dgm:cxn modelId="{5DFE3558-5EE6-4EB9-9FA1-6DEC9ACE2DB5}" type="presParOf" srcId="{876857D8-4DA8-4D2D-B4C5-8CC5B4560AAE}" destId="{A8EE5C6B-3078-4925-A2C5-B33F69B27FEC}" srcOrd="4" destOrd="0" presId="urn:microsoft.com/office/officeart/2005/8/layout/vList4"/>
    <dgm:cxn modelId="{A8F267AF-E5FD-4FD6-AF62-86D3BEDE7DE2}" type="presParOf" srcId="{A8EE5C6B-3078-4925-A2C5-B33F69B27FEC}" destId="{67F5F47E-19A6-415E-892B-A130E7CC66EE}" srcOrd="0" destOrd="0" presId="urn:microsoft.com/office/officeart/2005/8/layout/vList4"/>
    <dgm:cxn modelId="{601B62CF-7D9F-4E15-A34D-738B9E442236}" type="presParOf" srcId="{A8EE5C6B-3078-4925-A2C5-B33F69B27FEC}" destId="{91404E5D-60F7-4648-B214-45A84396EEEE}" srcOrd="1" destOrd="0" presId="urn:microsoft.com/office/officeart/2005/8/layout/vList4"/>
    <dgm:cxn modelId="{F815BDAB-7B93-4BF2-B597-0D998A697A9A}" type="presParOf" srcId="{A8EE5C6B-3078-4925-A2C5-B33F69B27FEC}" destId="{D1C73CAE-342F-4B2B-B204-AB48E4AABC7C}"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FCAEF7-6DD0-4DA7-818E-37751E207F10}"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zh-CN" altLang="en-US"/>
        </a:p>
      </dgm:t>
    </dgm:pt>
    <dgm:pt modelId="{EF808474-27E1-4BD2-A9FC-719B93D2DC3E}">
      <dgm:prSet phldrT="[文本]"/>
      <dgm:spPr/>
      <dgm:t>
        <a:bodyPr/>
        <a:lstStyle/>
        <a:p>
          <a:r>
            <a:rPr lang="zh-CN" altLang="en-US" sz="1600" b="0" dirty="0" smtClean="0">
              <a:latin typeface="Arial" panose="020B0604020202020204" pitchFamily="34" charset="0"/>
              <a:ea typeface="楷体_GB2312" panose="02010609030101010101" pitchFamily="49" charset="-122"/>
              <a:cs typeface="Arial" panose="020B0604020202020204" pitchFamily="34" charset="0"/>
            </a:rPr>
            <a:t>德尔福车内连接技术：实现高集成化车内系统</a:t>
          </a:r>
          <a:endParaRPr lang="zh-CN" altLang="en-US" sz="1600" b="0" dirty="0">
            <a:latin typeface="Arial" panose="020B0604020202020204" pitchFamily="34" charset="0"/>
            <a:ea typeface="楷体_GB2312" panose="02010609030101010101" pitchFamily="49" charset="-122"/>
            <a:cs typeface="Arial" panose="020B0604020202020204" pitchFamily="34" charset="0"/>
          </a:endParaRPr>
        </a:p>
      </dgm:t>
    </dgm:pt>
    <dgm:pt modelId="{F02984A8-80A7-49E6-8C28-DEED6F03A125}" type="parTrans" cxnId="{EF36A943-90F6-48C8-AC1E-EB84D4D8911F}">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D9FAB3CC-0A76-4B9D-86EB-277A0D688D76}" type="sibTrans" cxnId="{EF36A943-90F6-48C8-AC1E-EB84D4D8911F}">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BC4928F0-1ACA-44B5-8344-37FEDF15C123}">
      <dgm:prSet phldrT="[文本]" custT="1"/>
      <dgm:spPr/>
      <dgm:t>
        <a:bodyPr/>
        <a:lstStyle/>
        <a:p>
          <a:r>
            <a:rPr lang="zh-CN" altLang="en-US" sz="1400" b="0" dirty="0" smtClean="0">
              <a:latin typeface="Arial" panose="020B0604020202020204" pitchFamily="34" charset="0"/>
              <a:ea typeface="楷体_GB2312" panose="02010609030101010101" pitchFamily="49" charset="-122"/>
              <a:cs typeface="Arial" panose="020B0604020202020204" pitchFamily="34" charset="0"/>
            </a:rPr>
            <a:t>德尔福公司最新的高度集成化汽车涉及主动安全和连接技术。这些技术对于未来实现自动驾驶有着重要意义。其中的自动驾驶技术涵盖了具有连接功能的各类装置和系统、主动安全系统以及电子系统架构的</a:t>
          </a:r>
          <a:r>
            <a:rPr lang="en-US" altLang="en-US" sz="1400" b="0" dirty="0" smtClean="0">
              <a:latin typeface="Arial" panose="020B0604020202020204" pitchFamily="34" charset="0"/>
              <a:ea typeface="楷体_GB2312" panose="02010609030101010101" pitchFamily="49" charset="-122"/>
              <a:cs typeface="Arial" panose="020B0604020202020204" pitchFamily="34" charset="0"/>
            </a:rPr>
            <a:t>3</a:t>
          </a:r>
          <a:r>
            <a:rPr lang="zh-CN" altLang="en-US" sz="1400" b="0" dirty="0" smtClean="0">
              <a:latin typeface="Arial" panose="020B0604020202020204" pitchFamily="34" charset="0"/>
              <a:ea typeface="楷体_GB2312" panose="02010609030101010101" pitchFamily="49" charset="-122"/>
              <a:cs typeface="Arial" panose="020B0604020202020204" pitchFamily="34" charset="0"/>
            </a:rPr>
            <a:t>大。主要包括：</a:t>
          </a:r>
          <a:r>
            <a:rPr lang="en-US" altLang="en-US" sz="1400" b="0" dirty="0" smtClean="0">
              <a:latin typeface="Arial" panose="020B0604020202020204" pitchFamily="34" charset="0"/>
              <a:ea typeface="楷体_GB2312" panose="02010609030101010101" pitchFamily="49" charset="-122"/>
              <a:cs typeface="Arial" panose="020B0604020202020204" pitchFamily="34" charset="0"/>
            </a:rPr>
            <a:t>360°</a:t>
          </a:r>
          <a:r>
            <a:rPr lang="zh-CN" altLang="en-US" sz="1400" b="0" dirty="0" smtClean="0">
              <a:latin typeface="Arial" panose="020B0604020202020204" pitchFamily="34" charset="0"/>
              <a:ea typeface="楷体_GB2312" panose="02010609030101010101" pitchFamily="49" charset="-122"/>
              <a:cs typeface="Arial" panose="020B0604020202020204" pitchFamily="34" charset="0"/>
            </a:rPr>
            <a:t>全景探测系统、通过蓝牙和</a:t>
          </a:r>
          <a:r>
            <a:rPr lang="en-US" altLang="en-US" sz="1400" b="0" dirty="0" err="1" smtClean="0">
              <a:latin typeface="Arial" panose="020B0604020202020204" pitchFamily="34" charset="0"/>
              <a:ea typeface="楷体_GB2312" panose="02010609030101010101" pitchFamily="49" charset="-122"/>
              <a:cs typeface="Arial" panose="020B0604020202020204" pitchFamily="34" charset="0"/>
            </a:rPr>
            <a:t>WiFi</a:t>
          </a:r>
          <a:r>
            <a:rPr lang="zh-CN" altLang="en-US" sz="1400" b="0" dirty="0" smtClean="0">
              <a:latin typeface="Arial" panose="020B0604020202020204" pitchFamily="34" charset="0"/>
              <a:ea typeface="楷体_GB2312" panose="02010609030101010101" pitchFamily="49" charset="-122"/>
              <a:cs typeface="Arial" panose="020B0604020202020204" pitchFamily="34" charset="0"/>
            </a:rPr>
            <a:t>连接智能手机、自然语音识别、驾驶员负荷管理等。</a:t>
          </a:r>
          <a:endParaRPr lang="zh-CN" altLang="en-US" sz="1400" b="0" dirty="0">
            <a:latin typeface="Arial" panose="020B0604020202020204" pitchFamily="34" charset="0"/>
            <a:ea typeface="楷体_GB2312" panose="02010609030101010101" pitchFamily="49" charset="-122"/>
            <a:cs typeface="Arial" panose="020B0604020202020204" pitchFamily="34" charset="0"/>
          </a:endParaRPr>
        </a:p>
      </dgm:t>
    </dgm:pt>
    <dgm:pt modelId="{9930D91B-203D-42C7-8268-DBEAA6DCCB3F}" type="parTrans" cxnId="{A8B933CB-B516-46E3-BD07-A99215169885}">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FB889758-FE86-4F09-BA1B-09D0F59A8575}" type="sibTrans" cxnId="{A8B933CB-B516-46E3-BD07-A99215169885}">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1A9ADCAE-DE28-4A88-857E-440DD2BFB2FE}">
      <dgm:prSet phldrT="[文本]"/>
      <dgm:spPr/>
      <dgm:t>
        <a:bodyPr/>
        <a:lstStyle/>
        <a:p>
          <a:r>
            <a:rPr lang="zh-CN" altLang="en-US" sz="1600" b="0" dirty="0" smtClean="0">
              <a:latin typeface="Arial" panose="020B0604020202020204" pitchFamily="34" charset="0"/>
              <a:ea typeface="楷体_GB2312" panose="02010609030101010101" pitchFamily="49" charset="-122"/>
              <a:cs typeface="Arial" panose="020B0604020202020204" pitchFamily="34" charset="0"/>
            </a:rPr>
            <a:t>雪佛兰科尔维特性能记录仪：通过</a:t>
          </a:r>
          <a:r>
            <a:rPr lang="en-US" altLang="en-US" sz="1600" b="0" dirty="0" smtClean="0">
              <a:latin typeface="Arial" panose="020B0604020202020204" pitchFamily="34" charset="0"/>
              <a:ea typeface="楷体_GB2312" panose="02010609030101010101" pitchFamily="49" charset="-122"/>
              <a:cs typeface="Arial" panose="020B0604020202020204" pitchFamily="34" charset="0"/>
            </a:rPr>
            <a:t>GPS</a:t>
          </a:r>
          <a:r>
            <a:rPr lang="zh-CN" altLang="en-US" sz="1600" b="0" dirty="0" smtClean="0">
              <a:latin typeface="Arial" panose="020B0604020202020204" pitchFamily="34" charset="0"/>
              <a:ea typeface="楷体_GB2312" panose="02010609030101010101" pitchFamily="49" charset="-122"/>
              <a:cs typeface="Arial" panose="020B0604020202020204" pitchFamily="34" charset="0"/>
            </a:rPr>
            <a:t>分析司机驾驶成绩</a:t>
          </a:r>
          <a:endParaRPr lang="zh-CN" altLang="en-US" sz="1600" b="0" dirty="0">
            <a:latin typeface="Arial" panose="020B0604020202020204" pitchFamily="34" charset="0"/>
            <a:ea typeface="楷体_GB2312" panose="02010609030101010101" pitchFamily="49" charset="-122"/>
            <a:cs typeface="Arial" panose="020B0604020202020204" pitchFamily="34" charset="0"/>
          </a:endParaRPr>
        </a:p>
      </dgm:t>
    </dgm:pt>
    <dgm:pt modelId="{28507F93-B226-4220-9FD2-D9343FB15FB7}" type="parTrans" cxnId="{58C52A31-90B3-43FE-B983-D73AB3FF1B9C}">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F2070B2A-D766-4285-BA31-84DEFFB20C92}" type="sibTrans" cxnId="{58C52A31-90B3-43FE-B983-D73AB3FF1B9C}">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47689C17-EE59-45D4-AC4A-2B8EBC668A79}">
      <dgm:prSet phldrT="[文本]" custT="1"/>
      <dgm:spPr/>
      <dgm:t>
        <a:bodyPr/>
        <a:lstStyle/>
        <a:p>
          <a:r>
            <a:rPr lang="zh-CN" altLang="en-US" sz="1400" b="0" dirty="0" smtClean="0">
              <a:latin typeface="Arial" panose="020B0604020202020204" pitchFamily="34" charset="0"/>
              <a:ea typeface="楷体_GB2312" panose="02010609030101010101" pitchFamily="49" charset="-122"/>
              <a:cs typeface="Arial" panose="020B0604020202020204" pitchFamily="34" charset="0"/>
            </a:rPr>
            <a:t>这套系统包括一个比标准的导航系统灵敏</a:t>
          </a:r>
          <a:r>
            <a:rPr lang="en-US" altLang="en-US" sz="1400" b="0" dirty="0" smtClean="0">
              <a:latin typeface="Arial" panose="020B0604020202020204" pitchFamily="34" charset="0"/>
              <a:ea typeface="楷体_GB2312" panose="02010609030101010101" pitchFamily="49" charset="-122"/>
              <a:cs typeface="Arial" panose="020B0604020202020204" pitchFamily="34" charset="0"/>
            </a:rPr>
            <a:t>5</a:t>
          </a:r>
          <a:r>
            <a:rPr lang="zh-CN" altLang="en-US" sz="1400" b="0" dirty="0" smtClean="0">
              <a:latin typeface="Arial" panose="020B0604020202020204" pitchFamily="34" charset="0"/>
              <a:ea typeface="楷体_GB2312" panose="02010609030101010101" pitchFamily="49" charset="-122"/>
              <a:cs typeface="Arial" panose="020B0604020202020204" pitchFamily="34" charset="0"/>
            </a:rPr>
            <a:t>倍的高灵敏度</a:t>
          </a:r>
          <a:r>
            <a:rPr lang="en-US" altLang="en-US" sz="1400" b="0" dirty="0" smtClean="0">
              <a:latin typeface="Arial" panose="020B0604020202020204" pitchFamily="34" charset="0"/>
              <a:ea typeface="楷体_GB2312" panose="02010609030101010101" pitchFamily="49" charset="-122"/>
              <a:cs typeface="Arial" panose="020B0604020202020204" pitchFamily="34" charset="0"/>
            </a:rPr>
            <a:t>GPS</a:t>
          </a:r>
          <a:r>
            <a:rPr lang="zh-CN" altLang="en-US" sz="1400" b="0" dirty="0" smtClean="0">
              <a:latin typeface="Arial" panose="020B0604020202020204" pitchFamily="34" charset="0"/>
              <a:ea typeface="楷体_GB2312" panose="02010609030101010101" pitchFamily="49" charset="-122"/>
              <a:cs typeface="Arial" panose="020B0604020202020204" pitchFamily="34" charset="0"/>
            </a:rPr>
            <a:t>接收器，一个用来收集车内声音的麦克风，以及一个记录驾驶前方镜头的</a:t>
          </a:r>
          <a:r>
            <a:rPr lang="en-US" altLang="en-US" sz="1400" b="0" dirty="0" smtClean="0">
              <a:latin typeface="Arial" panose="020B0604020202020204" pitchFamily="34" charset="0"/>
              <a:ea typeface="楷体_GB2312" panose="02010609030101010101" pitchFamily="49" charset="-122"/>
              <a:cs typeface="Arial" panose="020B0604020202020204" pitchFamily="34" charset="0"/>
            </a:rPr>
            <a:t>720p</a:t>
          </a:r>
          <a:r>
            <a:rPr lang="zh-CN" altLang="en-US" sz="1400" b="0" dirty="0" smtClean="0">
              <a:latin typeface="Arial" panose="020B0604020202020204" pitchFamily="34" charset="0"/>
              <a:ea typeface="楷体_GB2312" panose="02010609030101010101" pitchFamily="49" charset="-122"/>
              <a:cs typeface="Arial" panose="020B0604020202020204" pitchFamily="34" charset="0"/>
            </a:rPr>
            <a:t>摄像头。。这套设备的功能远超一般的行车记录仪，可以在它记录的视频画面上叠加多种性能数据，例如车速、发动机转速、当前档位以及通过高灵敏度</a:t>
          </a:r>
          <a:r>
            <a:rPr lang="en-US" altLang="en-US" sz="1400" b="0" dirty="0" smtClean="0">
              <a:latin typeface="Arial" panose="020B0604020202020204" pitchFamily="34" charset="0"/>
              <a:ea typeface="楷体_GB2312" panose="02010609030101010101" pitchFamily="49" charset="-122"/>
              <a:cs typeface="Arial" panose="020B0604020202020204" pitchFamily="34" charset="0"/>
            </a:rPr>
            <a:t>GPS</a:t>
          </a:r>
          <a:r>
            <a:rPr lang="zh-CN" altLang="en-US" sz="1400" b="0" dirty="0" smtClean="0">
              <a:latin typeface="Arial" panose="020B0604020202020204" pitchFamily="34" charset="0"/>
              <a:ea typeface="楷体_GB2312" panose="02010609030101010101" pitchFamily="49" charset="-122"/>
              <a:cs typeface="Arial" panose="020B0604020202020204" pitchFamily="34" charset="0"/>
            </a:rPr>
            <a:t>实时创建的的历史路线地图。</a:t>
          </a:r>
          <a:endParaRPr lang="zh-CN" altLang="en-US" sz="1400" b="0" dirty="0">
            <a:latin typeface="Arial" panose="020B0604020202020204" pitchFamily="34" charset="0"/>
            <a:ea typeface="楷体_GB2312" panose="02010609030101010101" pitchFamily="49" charset="-122"/>
            <a:cs typeface="Arial" panose="020B0604020202020204" pitchFamily="34" charset="0"/>
          </a:endParaRPr>
        </a:p>
      </dgm:t>
    </dgm:pt>
    <dgm:pt modelId="{5985EEF7-3B70-498E-85DC-5421B73E98F7}" type="parTrans" cxnId="{6108F697-374A-4DF4-9979-8E41327A016C}">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842A1627-58A2-465F-A6AF-316E16B7D557}" type="sibTrans" cxnId="{6108F697-374A-4DF4-9979-8E41327A016C}">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3E9BFA86-FC81-4296-BBD8-A408ACF8FF35}">
      <dgm:prSet phldrT="[文本]"/>
      <dgm:spPr/>
      <dgm:t>
        <a:bodyPr/>
        <a:lstStyle/>
        <a:p>
          <a:r>
            <a:rPr lang="zh-CN" altLang="en-US" b="0" dirty="0" smtClean="0">
              <a:latin typeface="Arial" panose="020B0604020202020204" pitchFamily="34" charset="0"/>
              <a:ea typeface="楷体_GB2312" panose="02010609030101010101" pitchFamily="49" charset="-122"/>
              <a:cs typeface="Arial" panose="020B0604020202020204" pitchFamily="34" charset="0"/>
            </a:rPr>
            <a:t>宝马</a:t>
          </a:r>
          <a:r>
            <a:rPr lang="en-US" altLang="en-US" b="0" dirty="0" err="1" smtClean="0">
              <a:latin typeface="Arial" panose="020B0604020202020204" pitchFamily="34" charset="0"/>
              <a:ea typeface="楷体_GB2312" panose="02010609030101010101" pitchFamily="49" charset="-122"/>
              <a:cs typeface="Arial" panose="020B0604020202020204" pitchFamily="34" charset="0"/>
            </a:rPr>
            <a:t>iRemote</a:t>
          </a:r>
          <a:r>
            <a:rPr lang="zh-CN" altLang="en-US" b="0" dirty="0" smtClean="0">
              <a:latin typeface="Arial" panose="020B0604020202020204" pitchFamily="34" charset="0"/>
              <a:ea typeface="楷体_GB2312" panose="02010609030101010101" pitchFamily="49" charset="-122"/>
              <a:cs typeface="Arial" panose="020B0604020202020204" pitchFamily="34" charset="0"/>
            </a:rPr>
            <a:t>应用：远程访问汽车</a:t>
          </a:r>
          <a:endParaRPr lang="zh-CN" altLang="en-US" b="0" dirty="0">
            <a:latin typeface="Arial" panose="020B0604020202020204" pitchFamily="34" charset="0"/>
            <a:ea typeface="楷体_GB2312" panose="02010609030101010101" pitchFamily="49" charset="-122"/>
            <a:cs typeface="Arial" panose="020B0604020202020204" pitchFamily="34" charset="0"/>
          </a:endParaRPr>
        </a:p>
      </dgm:t>
    </dgm:pt>
    <dgm:pt modelId="{34AF46FC-2369-4D35-8137-93864A6D1E45}" type="parTrans" cxnId="{DC1E3D6F-49A6-4B5F-A61B-488871B1BD4D}">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83117A4A-D03C-4C32-A982-1A4131B1A773}" type="sibTrans" cxnId="{DC1E3D6F-49A6-4B5F-A61B-488871B1BD4D}">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28F77B6A-BD7A-442A-973F-B15B4532F7BC}">
      <dgm:prSet phldrT="[文本]"/>
      <dgm:spPr/>
      <dgm:t>
        <a:bodyPr/>
        <a:lstStyle/>
        <a:p>
          <a:r>
            <a:rPr lang="en-US" altLang="en-US" b="0" dirty="0" err="1" smtClean="0">
              <a:latin typeface="Arial" panose="020B0604020202020204" pitchFamily="34" charset="0"/>
              <a:ea typeface="楷体_GB2312" panose="02010609030101010101" pitchFamily="49" charset="-122"/>
              <a:cs typeface="Arial" panose="020B0604020202020204" pitchFamily="34" charset="0"/>
            </a:rPr>
            <a:t>iRemote</a:t>
          </a:r>
          <a:r>
            <a:rPr lang="zh-CN" altLang="en-US" b="0" dirty="0" smtClean="0">
              <a:latin typeface="Arial" panose="020B0604020202020204" pitchFamily="34" charset="0"/>
              <a:ea typeface="楷体_GB2312" panose="02010609030101010101" pitchFamily="49" charset="-122"/>
              <a:cs typeface="Arial" panose="020B0604020202020204" pitchFamily="34" charset="0"/>
            </a:rPr>
            <a:t>应用，可让用户使用智能手表来远程访问汽车。如用户在三星</a:t>
          </a:r>
          <a:r>
            <a:rPr lang="en-US" altLang="en-US" b="0" dirty="0" err="1" smtClean="0">
              <a:latin typeface="Arial" panose="020B0604020202020204" pitchFamily="34" charset="0"/>
              <a:ea typeface="楷体_GB2312" panose="02010609030101010101" pitchFamily="49" charset="-122"/>
              <a:cs typeface="Arial" panose="020B0604020202020204" pitchFamily="34" charset="0"/>
            </a:rPr>
            <a:t>GalaxyGear</a:t>
          </a:r>
          <a:r>
            <a:rPr lang="zh-CN" altLang="en-US" b="0" dirty="0" smtClean="0">
              <a:latin typeface="Arial" panose="020B0604020202020204" pitchFamily="34" charset="0"/>
              <a:ea typeface="楷体_GB2312" panose="02010609030101010101" pitchFamily="49" charset="-122"/>
              <a:cs typeface="Arial" panose="020B0604020202020204" pitchFamily="34" charset="0"/>
            </a:rPr>
            <a:t>上远程访问车辆信息，可知道宝马电动汽车</a:t>
          </a:r>
          <a:r>
            <a:rPr lang="en-US" altLang="en-US" b="0" dirty="0" smtClean="0">
              <a:latin typeface="Arial" panose="020B0604020202020204" pitchFamily="34" charset="0"/>
              <a:ea typeface="楷体_GB2312" panose="02010609030101010101" pitchFamily="49" charset="-122"/>
              <a:cs typeface="Arial" panose="020B0604020202020204" pitchFamily="34" charset="0"/>
            </a:rPr>
            <a:t>i3</a:t>
          </a:r>
          <a:r>
            <a:rPr lang="zh-CN" altLang="en-US" b="0" dirty="0" smtClean="0">
              <a:latin typeface="Arial" panose="020B0604020202020204" pitchFamily="34" charset="0"/>
              <a:ea typeface="楷体_GB2312" panose="02010609030101010101" pitchFamily="49" charset="-122"/>
              <a:cs typeface="Arial" panose="020B0604020202020204" pitchFamily="34" charset="0"/>
            </a:rPr>
            <a:t>的电池充电情况和行驶时间，还能了解到车门、车窗和天窗是否关闭。此外，用户还可以通过</a:t>
          </a:r>
          <a:r>
            <a:rPr lang="en-US" altLang="en-US" b="0" dirty="0" err="1" smtClean="0">
              <a:latin typeface="Arial" panose="020B0604020202020204" pitchFamily="34" charset="0"/>
              <a:ea typeface="楷体_GB2312" panose="02010609030101010101" pitchFamily="49" charset="-122"/>
              <a:cs typeface="Arial" panose="020B0604020202020204" pitchFamily="34" charset="0"/>
            </a:rPr>
            <a:t>GalaxyGear</a:t>
          </a:r>
          <a:r>
            <a:rPr lang="zh-CN" altLang="en-US" b="0" dirty="0" smtClean="0">
              <a:latin typeface="Arial" panose="020B0604020202020204" pitchFamily="34" charset="0"/>
              <a:ea typeface="楷体_GB2312" panose="02010609030101010101" pitchFamily="49" charset="-122"/>
              <a:cs typeface="Arial" panose="020B0604020202020204" pitchFamily="34" charset="0"/>
            </a:rPr>
            <a:t>进行导航和控制车辆温度。</a:t>
          </a:r>
          <a:endParaRPr lang="zh-CN" altLang="en-US" b="0" dirty="0">
            <a:latin typeface="Arial" panose="020B0604020202020204" pitchFamily="34" charset="0"/>
            <a:ea typeface="楷体_GB2312" panose="02010609030101010101" pitchFamily="49" charset="-122"/>
            <a:cs typeface="Arial" panose="020B0604020202020204" pitchFamily="34" charset="0"/>
          </a:endParaRPr>
        </a:p>
      </dgm:t>
    </dgm:pt>
    <dgm:pt modelId="{A11C49A4-674C-44BE-8878-1A7645E775CD}" type="parTrans" cxnId="{60ACF7EF-CCF3-4EDD-8FA2-1AE5D10E117F}">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94DAE49D-CAF5-48F7-BAFA-843846FC9FB6}" type="sibTrans" cxnId="{60ACF7EF-CCF3-4EDD-8FA2-1AE5D10E117F}">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63FB45AB-7AC2-436C-9440-543EC84BDA15}">
      <dgm:prSet/>
      <dgm:spPr/>
      <dgm:t>
        <a:bodyPr/>
        <a:lstStyle/>
        <a:p>
          <a:endParaRPr lang="zh-CN" altLang="en-US" sz="1200" b="0" dirty="0">
            <a:latin typeface="Arial" panose="020B0604020202020204" pitchFamily="34" charset="0"/>
            <a:ea typeface="楷体_GB2312" panose="02010609030101010101" pitchFamily="49" charset="-122"/>
            <a:cs typeface="Arial" panose="020B0604020202020204" pitchFamily="34" charset="0"/>
          </a:endParaRPr>
        </a:p>
      </dgm:t>
    </dgm:pt>
    <dgm:pt modelId="{30343F3C-2595-41D0-8ECC-4EB1577BE1AF}" type="parTrans" cxnId="{CD07E0E4-0609-4944-9A46-CEF64CF4214B}">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1333DC76-68AD-4D3A-85E7-B6899F2D8C21}" type="sibTrans" cxnId="{CD07E0E4-0609-4944-9A46-CEF64CF4214B}">
      <dgm:prSet/>
      <dgm:spPr/>
      <dgm:t>
        <a:bodyPr/>
        <a:lstStyle/>
        <a:p>
          <a:endParaRPr lang="zh-CN" altLang="en-US" b="0">
            <a:latin typeface="Arial" panose="020B0604020202020204" pitchFamily="34" charset="0"/>
            <a:ea typeface="楷体_GB2312" panose="02010609030101010101" pitchFamily="49" charset="-122"/>
            <a:cs typeface="Arial" panose="020B0604020202020204" pitchFamily="34" charset="0"/>
          </a:endParaRPr>
        </a:p>
      </dgm:t>
    </dgm:pt>
    <dgm:pt modelId="{876857D8-4DA8-4D2D-B4C5-8CC5B4560AAE}" type="pres">
      <dgm:prSet presAssocID="{EAFCAEF7-6DD0-4DA7-818E-37751E207F10}" presName="linear" presStyleCnt="0">
        <dgm:presLayoutVars>
          <dgm:dir/>
          <dgm:resizeHandles val="exact"/>
        </dgm:presLayoutVars>
      </dgm:prSet>
      <dgm:spPr/>
      <dgm:t>
        <a:bodyPr/>
        <a:lstStyle/>
        <a:p>
          <a:endParaRPr lang="zh-CN" altLang="en-US"/>
        </a:p>
      </dgm:t>
    </dgm:pt>
    <dgm:pt modelId="{2A52EF7A-52E7-4E0F-B666-1A099391E73A}" type="pres">
      <dgm:prSet presAssocID="{EF808474-27E1-4BD2-A9FC-719B93D2DC3E}" presName="comp" presStyleCnt="0"/>
      <dgm:spPr/>
    </dgm:pt>
    <dgm:pt modelId="{B72D15E5-6F4A-420C-893D-0867BCFEAB88}" type="pres">
      <dgm:prSet presAssocID="{EF808474-27E1-4BD2-A9FC-719B93D2DC3E}" presName="box" presStyleLbl="node1" presStyleIdx="0" presStyleCnt="3"/>
      <dgm:spPr/>
      <dgm:t>
        <a:bodyPr/>
        <a:lstStyle/>
        <a:p>
          <a:endParaRPr lang="zh-CN" altLang="en-US"/>
        </a:p>
      </dgm:t>
    </dgm:pt>
    <dgm:pt modelId="{950BDAC7-4D70-45B8-B521-D484C969ABDB}" type="pres">
      <dgm:prSet presAssocID="{EF808474-27E1-4BD2-A9FC-719B93D2DC3E}" presName="img" presStyleLbl="fgImgPlace1" presStyleIdx="0" presStyleCnt="3"/>
      <dgm:spPr>
        <a:blipFill rotWithShape="1">
          <a:blip xmlns:r="http://schemas.openxmlformats.org/officeDocument/2006/relationships" r:embed="rId1"/>
          <a:stretch>
            <a:fillRect/>
          </a:stretch>
        </a:blipFill>
      </dgm:spPr>
    </dgm:pt>
    <dgm:pt modelId="{B817FE50-392F-4FB0-B06D-97D23B134966}" type="pres">
      <dgm:prSet presAssocID="{EF808474-27E1-4BD2-A9FC-719B93D2DC3E}" presName="text" presStyleLbl="node1" presStyleIdx="0" presStyleCnt="3">
        <dgm:presLayoutVars>
          <dgm:bulletEnabled val="1"/>
        </dgm:presLayoutVars>
      </dgm:prSet>
      <dgm:spPr/>
      <dgm:t>
        <a:bodyPr/>
        <a:lstStyle/>
        <a:p>
          <a:endParaRPr lang="zh-CN" altLang="en-US"/>
        </a:p>
      </dgm:t>
    </dgm:pt>
    <dgm:pt modelId="{878A1CDD-41B3-470B-8E22-5C0A1019BF84}" type="pres">
      <dgm:prSet presAssocID="{D9FAB3CC-0A76-4B9D-86EB-277A0D688D76}" presName="spacer" presStyleCnt="0"/>
      <dgm:spPr/>
    </dgm:pt>
    <dgm:pt modelId="{B4CA5E6A-2CDD-4AF9-B88A-48203C92D8BA}" type="pres">
      <dgm:prSet presAssocID="{1A9ADCAE-DE28-4A88-857E-440DD2BFB2FE}" presName="comp" presStyleCnt="0"/>
      <dgm:spPr/>
    </dgm:pt>
    <dgm:pt modelId="{B90BB2F7-3C4D-49E6-BC5E-DA50C9D2698F}" type="pres">
      <dgm:prSet presAssocID="{1A9ADCAE-DE28-4A88-857E-440DD2BFB2FE}" presName="box" presStyleLbl="node1" presStyleIdx="1" presStyleCnt="3"/>
      <dgm:spPr/>
      <dgm:t>
        <a:bodyPr/>
        <a:lstStyle/>
        <a:p>
          <a:endParaRPr lang="zh-CN" altLang="en-US"/>
        </a:p>
      </dgm:t>
    </dgm:pt>
    <dgm:pt modelId="{46F09450-AB62-4E96-BCF0-9AAEF1FC351D}" type="pres">
      <dgm:prSet presAssocID="{1A9ADCAE-DE28-4A88-857E-440DD2BFB2FE}" presName="img" presStyleLbl="fgImgPlace1" presStyleIdx="1" presStyleCnt="3"/>
      <dgm:spPr>
        <a:blipFill rotWithShape="1">
          <a:blip xmlns:r="http://schemas.openxmlformats.org/officeDocument/2006/relationships" r:embed="rId2"/>
          <a:stretch>
            <a:fillRect/>
          </a:stretch>
        </a:blipFill>
      </dgm:spPr>
    </dgm:pt>
    <dgm:pt modelId="{49F74B86-8AB5-408D-A2C3-73D75816E62E}" type="pres">
      <dgm:prSet presAssocID="{1A9ADCAE-DE28-4A88-857E-440DD2BFB2FE}" presName="text" presStyleLbl="node1" presStyleIdx="1" presStyleCnt="3">
        <dgm:presLayoutVars>
          <dgm:bulletEnabled val="1"/>
        </dgm:presLayoutVars>
      </dgm:prSet>
      <dgm:spPr/>
      <dgm:t>
        <a:bodyPr/>
        <a:lstStyle/>
        <a:p>
          <a:endParaRPr lang="zh-CN" altLang="en-US"/>
        </a:p>
      </dgm:t>
    </dgm:pt>
    <dgm:pt modelId="{755C68B5-88EE-4BA0-9A81-15A0A4240C5F}" type="pres">
      <dgm:prSet presAssocID="{F2070B2A-D766-4285-BA31-84DEFFB20C92}" presName="spacer" presStyleCnt="0"/>
      <dgm:spPr/>
    </dgm:pt>
    <dgm:pt modelId="{A8EE5C6B-3078-4925-A2C5-B33F69B27FEC}" type="pres">
      <dgm:prSet presAssocID="{3E9BFA86-FC81-4296-BBD8-A408ACF8FF35}" presName="comp" presStyleCnt="0"/>
      <dgm:spPr/>
    </dgm:pt>
    <dgm:pt modelId="{67F5F47E-19A6-415E-892B-A130E7CC66EE}" type="pres">
      <dgm:prSet presAssocID="{3E9BFA86-FC81-4296-BBD8-A408ACF8FF35}" presName="box" presStyleLbl="node1" presStyleIdx="2" presStyleCnt="3"/>
      <dgm:spPr/>
      <dgm:t>
        <a:bodyPr/>
        <a:lstStyle/>
        <a:p>
          <a:endParaRPr lang="zh-CN" altLang="en-US"/>
        </a:p>
      </dgm:t>
    </dgm:pt>
    <dgm:pt modelId="{91404E5D-60F7-4648-B214-45A84396EEEE}" type="pres">
      <dgm:prSet presAssocID="{3E9BFA86-FC81-4296-BBD8-A408ACF8FF35}" presName="img" presStyleLbl="fgImgPlace1" presStyleIdx="2" presStyleCnt="3"/>
      <dgm:spPr>
        <a:blipFill rotWithShape="1">
          <a:blip xmlns:r="http://schemas.openxmlformats.org/officeDocument/2006/relationships" r:embed="rId3"/>
          <a:stretch>
            <a:fillRect/>
          </a:stretch>
        </a:blipFill>
      </dgm:spPr>
    </dgm:pt>
    <dgm:pt modelId="{D1C73CAE-342F-4B2B-B204-AB48E4AABC7C}" type="pres">
      <dgm:prSet presAssocID="{3E9BFA86-FC81-4296-BBD8-A408ACF8FF35}" presName="text" presStyleLbl="node1" presStyleIdx="2" presStyleCnt="3">
        <dgm:presLayoutVars>
          <dgm:bulletEnabled val="1"/>
        </dgm:presLayoutVars>
      </dgm:prSet>
      <dgm:spPr/>
      <dgm:t>
        <a:bodyPr/>
        <a:lstStyle/>
        <a:p>
          <a:endParaRPr lang="zh-CN" altLang="en-US"/>
        </a:p>
      </dgm:t>
    </dgm:pt>
  </dgm:ptLst>
  <dgm:cxnLst>
    <dgm:cxn modelId="{F5CB5C00-7A84-4A24-AA5E-B0BE94C5FF59}" type="presOf" srcId="{28F77B6A-BD7A-442A-973F-B15B4532F7BC}" destId="{D1C73CAE-342F-4B2B-B204-AB48E4AABC7C}" srcOrd="1" destOrd="1" presId="urn:microsoft.com/office/officeart/2005/8/layout/vList4"/>
    <dgm:cxn modelId="{F4221433-5529-4308-914F-D485BA5B2731}" type="presOf" srcId="{47689C17-EE59-45D4-AC4A-2B8EBC668A79}" destId="{49F74B86-8AB5-408D-A2C3-73D75816E62E}" srcOrd="1" destOrd="1" presId="urn:microsoft.com/office/officeart/2005/8/layout/vList4"/>
    <dgm:cxn modelId="{1F681760-36B9-40ED-A8C5-B651947FF010}" type="presOf" srcId="{47689C17-EE59-45D4-AC4A-2B8EBC668A79}" destId="{B90BB2F7-3C4D-49E6-BC5E-DA50C9D2698F}" srcOrd="0" destOrd="1" presId="urn:microsoft.com/office/officeart/2005/8/layout/vList4"/>
    <dgm:cxn modelId="{9B516253-057B-4523-837D-43C18561A7A6}" type="presOf" srcId="{BC4928F0-1ACA-44B5-8344-37FEDF15C123}" destId="{B817FE50-392F-4FB0-B06D-97D23B134966}" srcOrd="1" destOrd="1" presId="urn:microsoft.com/office/officeart/2005/8/layout/vList4"/>
    <dgm:cxn modelId="{58C52A31-90B3-43FE-B983-D73AB3FF1B9C}" srcId="{EAFCAEF7-6DD0-4DA7-818E-37751E207F10}" destId="{1A9ADCAE-DE28-4A88-857E-440DD2BFB2FE}" srcOrd="1" destOrd="0" parTransId="{28507F93-B226-4220-9FD2-D9343FB15FB7}" sibTransId="{F2070B2A-D766-4285-BA31-84DEFFB20C92}"/>
    <dgm:cxn modelId="{60ACF7EF-CCF3-4EDD-8FA2-1AE5D10E117F}" srcId="{3E9BFA86-FC81-4296-BBD8-A408ACF8FF35}" destId="{28F77B6A-BD7A-442A-973F-B15B4532F7BC}" srcOrd="0" destOrd="0" parTransId="{A11C49A4-674C-44BE-8878-1A7645E775CD}" sibTransId="{94DAE49D-CAF5-48F7-BAFA-843846FC9FB6}"/>
    <dgm:cxn modelId="{AC2DCCC2-2530-4AA8-91B8-7369B1D42F62}" type="presOf" srcId="{1A9ADCAE-DE28-4A88-857E-440DD2BFB2FE}" destId="{B90BB2F7-3C4D-49E6-BC5E-DA50C9D2698F}" srcOrd="0" destOrd="0" presId="urn:microsoft.com/office/officeart/2005/8/layout/vList4"/>
    <dgm:cxn modelId="{C5258672-97E8-462B-83D3-41B753BB8F0E}" type="presOf" srcId="{EAFCAEF7-6DD0-4DA7-818E-37751E207F10}" destId="{876857D8-4DA8-4D2D-B4C5-8CC5B4560AAE}" srcOrd="0" destOrd="0" presId="urn:microsoft.com/office/officeart/2005/8/layout/vList4"/>
    <dgm:cxn modelId="{EF36A943-90F6-48C8-AC1E-EB84D4D8911F}" srcId="{EAFCAEF7-6DD0-4DA7-818E-37751E207F10}" destId="{EF808474-27E1-4BD2-A9FC-719B93D2DC3E}" srcOrd="0" destOrd="0" parTransId="{F02984A8-80A7-49E6-8C28-DEED6F03A125}" sibTransId="{D9FAB3CC-0A76-4B9D-86EB-277A0D688D76}"/>
    <dgm:cxn modelId="{2B4ADFA1-2E47-4A0F-B6A1-51D9CD42A489}" type="presOf" srcId="{BC4928F0-1ACA-44B5-8344-37FEDF15C123}" destId="{B72D15E5-6F4A-420C-893D-0867BCFEAB88}" srcOrd="0" destOrd="1" presId="urn:microsoft.com/office/officeart/2005/8/layout/vList4"/>
    <dgm:cxn modelId="{A8B933CB-B516-46E3-BD07-A99215169885}" srcId="{EF808474-27E1-4BD2-A9FC-719B93D2DC3E}" destId="{BC4928F0-1ACA-44B5-8344-37FEDF15C123}" srcOrd="0" destOrd="0" parTransId="{9930D91B-203D-42C7-8268-DBEAA6DCCB3F}" sibTransId="{FB889758-FE86-4F09-BA1B-09D0F59A8575}"/>
    <dgm:cxn modelId="{CD07E0E4-0609-4944-9A46-CEF64CF4214B}" srcId="{EF808474-27E1-4BD2-A9FC-719B93D2DC3E}" destId="{63FB45AB-7AC2-436C-9440-543EC84BDA15}" srcOrd="1" destOrd="0" parTransId="{30343F3C-2595-41D0-8ECC-4EB1577BE1AF}" sibTransId="{1333DC76-68AD-4D3A-85E7-B6899F2D8C21}"/>
    <dgm:cxn modelId="{46FC80AB-AAEE-4A51-8F0A-ECC59ACEBE57}" type="presOf" srcId="{63FB45AB-7AC2-436C-9440-543EC84BDA15}" destId="{B817FE50-392F-4FB0-B06D-97D23B134966}" srcOrd="1" destOrd="2" presId="urn:microsoft.com/office/officeart/2005/8/layout/vList4"/>
    <dgm:cxn modelId="{FBA5FE1E-B6D6-4DC3-AB20-4F1B0A1567A4}" type="presOf" srcId="{28F77B6A-BD7A-442A-973F-B15B4532F7BC}" destId="{67F5F47E-19A6-415E-892B-A130E7CC66EE}" srcOrd="0" destOrd="1" presId="urn:microsoft.com/office/officeart/2005/8/layout/vList4"/>
    <dgm:cxn modelId="{DC1E3D6F-49A6-4B5F-A61B-488871B1BD4D}" srcId="{EAFCAEF7-6DD0-4DA7-818E-37751E207F10}" destId="{3E9BFA86-FC81-4296-BBD8-A408ACF8FF35}" srcOrd="2" destOrd="0" parTransId="{34AF46FC-2369-4D35-8137-93864A6D1E45}" sibTransId="{83117A4A-D03C-4C32-A982-1A4131B1A773}"/>
    <dgm:cxn modelId="{1F91F96A-9281-4E7C-9DEE-A74A201092D1}" type="presOf" srcId="{1A9ADCAE-DE28-4A88-857E-440DD2BFB2FE}" destId="{49F74B86-8AB5-408D-A2C3-73D75816E62E}" srcOrd="1" destOrd="0" presId="urn:microsoft.com/office/officeart/2005/8/layout/vList4"/>
    <dgm:cxn modelId="{42AF9216-5A06-4C35-96C4-B49CD36EAAE7}" type="presOf" srcId="{EF808474-27E1-4BD2-A9FC-719B93D2DC3E}" destId="{B72D15E5-6F4A-420C-893D-0867BCFEAB88}" srcOrd="0" destOrd="0" presId="urn:microsoft.com/office/officeart/2005/8/layout/vList4"/>
    <dgm:cxn modelId="{6108F697-374A-4DF4-9979-8E41327A016C}" srcId="{1A9ADCAE-DE28-4A88-857E-440DD2BFB2FE}" destId="{47689C17-EE59-45D4-AC4A-2B8EBC668A79}" srcOrd="0" destOrd="0" parTransId="{5985EEF7-3B70-498E-85DC-5421B73E98F7}" sibTransId="{842A1627-58A2-465F-A6AF-316E16B7D557}"/>
    <dgm:cxn modelId="{035B8AB8-FE4B-475C-B113-8586FEACC51D}" type="presOf" srcId="{63FB45AB-7AC2-436C-9440-543EC84BDA15}" destId="{B72D15E5-6F4A-420C-893D-0867BCFEAB88}" srcOrd="0" destOrd="2" presId="urn:microsoft.com/office/officeart/2005/8/layout/vList4"/>
    <dgm:cxn modelId="{65271D64-C780-4A71-9647-5B857A8E34B5}" type="presOf" srcId="{EF808474-27E1-4BD2-A9FC-719B93D2DC3E}" destId="{B817FE50-392F-4FB0-B06D-97D23B134966}" srcOrd="1" destOrd="0" presId="urn:microsoft.com/office/officeart/2005/8/layout/vList4"/>
    <dgm:cxn modelId="{528BDEC1-723D-49BF-80A0-AC25CECCA30D}" type="presOf" srcId="{3E9BFA86-FC81-4296-BBD8-A408ACF8FF35}" destId="{D1C73CAE-342F-4B2B-B204-AB48E4AABC7C}" srcOrd="1" destOrd="0" presId="urn:microsoft.com/office/officeart/2005/8/layout/vList4"/>
    <dgm:cxn modelId="{FF1EE02C-5EF4-4EBC-9248-34E09A382AB7}" type="presOf" srcId="{3E9BFA86-FC81-4296-BBD8-A408ACF8FF35}" destId="{67F5F47E-19A6-415E-892B-A130E7CC66EE}" srcOrd="0" destOrd="0" presId="urn:microsoft.com/office/officeart/2005/8/layout/vList4"/>
    <dgm:cxn modelId="{0FDD8EA0-E3E5-42EC-8259-78A93D62397A}" type="presParOf" srcId="{876857D8-4DA8-4D2D-B4C5-8CC5B4560AAE}" destId="{2A52EF7A-52E7-4E0F-B666-1A099391E73A}" srcOrd="0" destOrd="0" presId="urn:microsoft.com/office/officeart/2005/8/layout/vList4"/>
    <dgm:cxn modelId="{6E1228A6-75C5-4B78-8B67-2852FD1FDA51}" type="presParOf" srcId="{2A52EF7A-52E7-4E0F-B666-1A099391E73A}" destId="{B72D15E5-6F4A-420C-893D-0867BCFEAB88}" srcOrd="0" destOrd="0" presId="urn:microsoft.com/office/officeart/2005/8/layout/vList4"/>
    <dgm:cxn modelId="{3D0A5E20-AADE-4B55-A4B6-0599EDA31CEA}" type="presParOf" srcId="{2A52EF7A-52E7-4E0F-B666-1A099391E73A}" destId="{950BDAC7-4D70-45B8-B521-D484C969ABDB}" srcOrd="1" destOrd="0" presId="urn:microsoft.com/office/officeart/2005/8/layout/vList4"/>
    <dgm:cxn modelId="{C4E6AB72-ED75-4CBF-9C95-0BE9A76234BC}" type="presParOf" srcId="{2A52EF7A-52E7-4E0F-B666-1A099391E73A}" destId="{B817FE50-392F-4FB0-B06D-97D23B134966}" srcOrd="2" destOrd="0" presId="urn:microsoft.com/office/officeart/2005/8/layout/vList4"/>
    <dgm:cxn modelId="{F03296F9-A9F0-4C8A-B9A4-DB034AAC932D}" type="presParOf" srcId="{876857D8-4DA8-4D2D-B4C5-8CC5B4560AAE}" destId="{878A1CDD-41B3-470B-8E22-5C0A1019BF84}" srcOrd="1" destOrd="0" presId="urn:microsoft.com/office/officeart/2005/8/layout/vList4"/>
    <dgm:cxn modelId="{57380779-2C31-4A4A-9949-187E4FFFE576}" type="presParOf" srcId="{876857D8-4DA8-4D2D-B4C5-8CC5B4560AAE}" destId="{B4CA5E6A-2CDD-4AF9-B88A-48203C92D8BA}" srcOrd="2" destOrd="0" presId="urn:microsoft.com/office/officeart/2005/8/layout/vList4"/>
    <dgm:cxn modelId="{8890855D-86C4-48D2-9995-A32B7FAA4E19}" type="presParOf" srcId="{B4CA5E6A-2CDD-4AF9-B88A-48203C92D8BA}" destId="{B90BB2F7-3C4D-49E6-BC5E-DA50C9D2698F}" srcOrd="0" destOrd="0" presId="urn:microsoft.com/office/officeart/2005/8/layout/vList4"/>
    <dgm:cxn modelId="{C86C2994-1C30-4A4C-87F2-462E41E421B4}" type="presParOf" srcId="{B4CA5E6A-2CDD-4AF9-B88A-48203C92D8BA}" destId="{46F09450-AB62-4E96-BCF0-9AAEF1FC351D}" srcOrd="1" destOrd="0" presId="urn:microsoft.com/office/officeart/2005/8/layout/vList4"/>
    <dgm:cxn modelId="{B8AFFA4D-5CAF-47D7-9D4B-1E492DEF7F8E}" type="presParOf" srcId="{B4CA5E6A-2CDD-4AF9-B88A-48203C92D8BA}" destId="{49F74B86-8AB5-408D-A2C3-73D75816E62E}" srcOrd="2" destOrd="0" presId="urn:microsoft.com/office/officeart/2005/8/layout/vList4"/>
    <dgm:cxn modelId="{662A5611-C287-405E-8206-E146503DE0DC}" type="presParOf" srcId="{876857D8-4DA8-4D2D-B4C5-8CC5B4560AAE}" destId="{755C68B5-88EE-4BA0-9A81-15A0A4240C5F}" srcOrd="3" destOrd="0" presId="urn:microsoft.com/office/officeart/2005/8/layout/vList4"/>
    <dgm:cxn modelId="{62EA33F7-373C-4D03-8B09-82899CFB5B36}" type="presParOf" srcId="{876857D8-4DA8-4D2D-B4C5-8CC5B4560AAE}" destId="{A8EE5C6B-3078-4925-A2C5-B33F69B27FEC}" srcOrd="4" destOrd="0" presId="urn:microsoft.com/office/officeart/2005/8/layout/vList4"/>
    <dgm:cxn modelId="{D04A532D-552D-401F-8A0D-706007384E19}" type="presParOf" srcId="{A8EE5C6B-3078-4925-A2C5-B33F69B27FEC}" destId="{67F5F47E-19A6-415E-892B-A130E7CC66EE}" srcOrd="0" destOrd="0" presId="urn:microsoft.com/office/officeart/2005/8/layout/vList4"/>
    <dgm:cxn modelId="{057EA682-825E-4DC9-A588-527F497F63C7}" type="presParOf" srcId="{A8EE5C6B-3078-4925-A2C5-B33F69B27FEC}" destId="{91404E5D-60F7-4648-B214-45A84396EEEE}" srcOrd="1" destOrd="0" presId="urn:microsoft.com/office/officeart/2005/8/layout/vList4"/>
    <dgm:cxn modelId="{4ECEEE8D-E525-4FCE-9BEE-8DEA9238BE16}" type="presParOf" srcId="{A8EE5C6B-3078-4925-A2C5-B33F69B27FEC}" destId="{D1C73CAE-342F-4B2B-B204-AB48E4AABC7C}"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23743520-15FD-482B-B2DD-EC058331F077}" type="datetimeFigureOut">
              <a:rPr lang="zh-CN" altLang="en-US" smtClean="0"/>
              <a:t>2014/10/23</a:t>
            </a:fld>
            <a:endParaRPr lang="zh-CN" altLang="en-US"/>
          </a:p>
        </p:txBody>
      </p:sp>
      <p:sp>
        <p:nvSpPr>
          <p:cNvPr id="4" name="页脚占位符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8A07FD77-B72F-4CAD-A6E0-18FE71A047C9}" type="slidenum">
              <a:rPr lang="zh-CN" altLang="en-US" smtClean="0"/>
              <a:t>‹#›</a:t>
            </a:fld>
            <a:endParaRPr lang="zh-CN" altLang="en-US"/>
          </a:p>
        </p:txBody>
      </p:sp>
    </p:spTree>
    <p:extLst>
      <p:ext uri="{BB962C8B-B14F-4D97-AF65-F5344CB8AC3E}">
        <p14:creationId xmlns:p14="http://schemas.microsoft.com/office/powerpoint/2010/main" val="942653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4775C5A2-F7AF-4B3D-8622-131B95AEE551}" type="datetimeFigureOut">
              <a:rPr lang="zh-CN" altLang="en-US" smtClean="0"/>
              <a:t>2014/10/23</a:t>
            </a:fld>
            <a:endParaRPr lang="zh-CN" altLang="en-US"/>
          </a:p>
        </p:txBody>
      </p:sp>
      <p:sp>
        <p:nvSpPr>
          <p:cNvPr id="4" name="幻灯片图像占位符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8B7BFA08-0C93-4279-8237-313A0FA894AE}" type="slidenum">
              <a:rPr lang="zh-CN" altLang="en-US" smtClean="0"/>
              <a:t>‹#›</a:t>
            </a:fld>
            <a:endParaRPr lang="zh-CN" altLang="en-US"/>
          </a:p>
        </p:txBody>
      </p:sp>
    </p:spTree>
    <p:extLst>
      <p:ext uri="{BB962C8B-B14F-4D97-AF65-F5344CB8AC3E}">
        <p14:creationId xmlns:p14="http://schemas.microsoft.com/office/powerpoint/2010/main" val="215182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a:ln/>
        </p:spPr>
        <p:txBody>
          <a:bodyPr/>
          <a:lstStyle/>
          <a:p>
            <a:pPr eaLnBrk="1" hangingPunct="1">
              <a:spcBef>
                <a:spcPct val="0"/>
              </a:spcBef>
            </a:pPr>
            <a:endParaRPr lang="en-AU" altLang="zh-CN" smtClean="0"/>
          </a:p>
        </p:txBody>
      </p:sp>
      <p:sp>
        <p:nvSpPr>
          <p:cNvPr id="13316" name="Slide Number Placeholder 3"/>
          <p:cNvSpPr>
            <a:spLocks noGrp="1"/>
          </p:cNvSpPr>
          <p:nvPr>
            <p:ph type="sldNum" sz="quarter" idx="5"/>
          </p:nvPr>
        </p:nvSpPr>
        <p:spPr>
          <a:noFill/>
        </p:spPr>
        <p:txBody>
          <a:bodyPr/>
          <a:lstStyle>
            <a:lvl1pPr defTabSz="918392" eaLnBrk="0" hangingPunct="0">
              <a:defRPr>
                <a:solidFill>
                  <a:schemeClr val="tx1"/>
                </a:solidFill>
                <a:latin typeface="Calibri" pitchFamily="34" charset="0"/>
                <a:ea typeface="宋体" pitchFamily="2" charset="-122"/>
              </a:defRPr>
            </a:lvl1pPr>
            <a:lvl2pPr marL="746673" indent="-288243" defTabSz="918392" eaLnBrk="0" hangingPunct="0">
              <a:defRPr>
                <a:solidFill>
                  <a:schemeClr val="tx1"/>
                </a:solidFill>
                <a:latin typeface="Calibri" pitchFamily="34" charset="0"/>
                <a:ea typeface="宋体" pitchFamily="2" charset="-122"/>
              </a:defRPr>
            </a:lvl2pPr>
            <a:lvl3pPr marL="1148373" indent="-229981" defTabSz="918392" eaLnBrk="0" hangingPunct="0">
              <a:defRPr>
                <a:solidFill>
                  <a:schemeClr val="tx1"/>
                </a:solidFill>
                <a:latin typeface="Calibri" pitchFamily="34" charset="0"/>
                <a:ea typeface="宋体" pitchFamily="2" charset="-122"/>
              </a:defRPr>
            </a:lvl3pPr>
            <a:lvl4pPr marL="1606801" indent="-229981" defTabSz="918392" eaLnBrk="0" hangingPunct="0">
              <a:defRPr>
                <a:solidFill>
                  <a:schemeClr val="tx1"/>
                </a:solidFill>
                <a:latin typeface="Calibri" pitchFamily="34" charset="0"/>
                <a:ea typeface="宋体" pitchFamily="2" charset="-122"/>
              </a:defRPr>
            </a:lvl4pPr>
            <a:lvl5pPr marL="2066764" indent="-229981" defTabSz="918392" eaLnBrk="0" hangingPunct="0">
              <a:defRPr>
                <a:solidFill>
                  <a:schemeClr val="tx1"/>
                </a:solidFill>
                <a:latin typeface="Calibri" pitchFamily="34" charset="0"/>
                <a:ea typeface="宋体" pitchFamily="2" charset="-122"/>
              </a:defRPr>
            </a:lvl5pPr>
            <a:lvl6pPr marL="2508327" indent="-229981" defTabSz="918392" eaLnBrk="0" fontAlgn="base" hangingPunct="0">
              <a:spcBef>
                <a:spcPct val="0"/>
              </a:spcBef>
              <a:spcAft>
                <a:spcPct val="0"/>
              </a:spcAft>
              <a:defRPr>
                <a:solidFill>
                  <a:schemeClr val="tx1"/>
                </a:solidFill>
                <a:latin typeface="Calibri" pitchFamily="34" charset="0"/>
                <a:ea typeface="宋体" pitchFamily="2" charset="-122"/>
              </a:defRPr>
            </a:lvl6pPr>
            <a:lvl7pPr marL="2949891" indent="-229981" defTabSz="918392" eaLnBrk="0" fontAlgn="base" hangingPunct="0">
              <a:spcBef>
                <a:spcPct val="0"/>
              </a:spcBef>
              <a:spcAft>
                <a:spcPct val="0"/>
              </a:spcAft>
              <a:defRPr>
                <a:solidFill>
                  <a:schemeClr val="tx1"/>
                </a:solidFill>
                <a:latin typeface="Calibri" pitchFamily="34" charset="0"/>
                <a:ea typeface="宋体" pitchFamily="2" charset="-122"/>
              </a:defRPr>
            </a:lvl7pPr>
            <a:lvl8pPr marL="3391455" indent="-229981" defTabSz="918392" eaLnBrk="0" fontAlgn="base" hangingPunct="0">
              <a:spcBef>
                <a:spcPct val="0"/>
              </a:spcBef>
              <a:spcAft>
                <a:spcPct val="0"/>
              </a:spcAft>
              <a:defRPr>
                <a:solidFill>
                  <a:schemeClr val="tx1"/>
                </a:solidFill>
                <a:latin typeface="Calibri" pitchFamily="34" charset="0"/>
                <a:ea typeface="宋体" pitchFamily="2" charset="-122"/>
              </a:defRPr>
            </a:lvl8pPr>
            <a:lvl9pPr marL="3833019" indent="-229981" defTabSz="918392"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DC74D404-F462-47D9-9945-680183D89D1A}" type="slidenum">
              <a:rPr lang="en-AU" altLang="zh-CN"/>
              <a:pPr eaLnBrk="1" hangingPunct="1"/>
              <a:t>1</a:t>
            </a:fld>
            <a:endParaRPr lang="en-AU" altLang="zh-CN"/>
          </a:p>
        </p:txBody>
      </p:sp>
    </p:spTree>
    <p:extLst>
      <p:ext uri="{BB962C8B-B14F-4D97-AF65-F5344CB8AC3E}">
        <p14:creationId xmlns:p14="http://schemas.microsoft.com/office/powerpoint/2010/main" val="2276857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7BFA08-0C93-4279-8237-313A0FA894AE}" type="slidenum">
              <a:rPr lang="zh-CN" altLang="en-US" smtClean="0"/>
              <a:t>10</a:t>
            </a:fld>
            <a:endParaRPr lang="zh-CN" altLang="en-US"/>
          </a:p>
        </p:txBody>
      </p:sp>
    </p:spTree>
    <p:extLst>
      <p:ext uri="{BB962C8B-B14F-4D97-AF65-F5344CB8AC3E}">
        <p14:creationId xmlns:p14="http://schemas.microsoft.com/office/powerpoint/2010/main" val="1412790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7BFA08-0C93-4279-8237-313A0FA894AE}" type="slidenum">
              <a:rPr lang="zh-CN" altLang="en-US" smtClean="0"/>
              <a:t>11</a:t>
            </a:fld>
            <a:endParaRPr lang="zh-CN" altLang="en-US"/>
          </a:p>
        </p:txBody>
      </p:sp>
    </p:spTree>
    <p:extLst>
      <p:ext uri="{BB962C8B-B14F-4D97-AF65-F5344CB8AC3E}">
        <p14:creationId xmlns:p14="http://schemas.microsoft.com/office/powerpoint/2010/main" val="3088674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7BFA08-0C93-4279-8237-313A0FA894AE}" type="slidenum">
              <a:rPr lang="zh-CN" altLang="en-US" smtClean="0"/>
              <a:t>12</a:t>
            </a:fld>
            <a:endParaRPr lang="zh-CN" altLang="en-US"/>
          </a:p>
        </p:txBody>
      </p:sp>
    </p:spTree>
    <p:extLst>
      <p:ext uri="{BB962C8B-B14F-4D97-AF65-F5344CB8AC3E}">
        <p14:creationId xmlns:p14="http://schemas.microsoft.com/office/powerpoint/2010/main" val="795892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7BFA08-0C93-4279-8237-313A0FA894AE}" type="slidenum">
              <a:rPr lang="zh-CN" altLang="en-US" smtClean="0"/>
              <a:t>13</a:t>
            </a:fld>
            <a:endParaRPr lang="zh-CN" altLang="en-US"/>
          </a:p>
        </p:txBody>
      </p:sp>
    </p:spTree>
    <p:extLst>
      <p:ext uri="{BB962C8B-B14F-4D97-AF65-F5344CB8AC3E}">
        <p14:creationId xmlns:p14="http://schemas.microsoft.com/office/powerpoint/2010/main" val="30135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7BFA08-0C93-4279-8237-313A0FA894AE}" type="slidenum">
              <a:rPr lang="zh-CN" altLang="en-US" smtClean="0"/>
              <a:t>14</a:t>
            </a:fld>
            <a:endParaRPr lang="zh-CN" altLang="en-US"/>
          </a:p>
        </p:txBody>
      </p:sp>
    </p:spTree>
    <p:extLst>
      <p:ext uri="{BB962C8B-B14F-4D97-AF65-F5344CB8AC3E}">
        <p14:creationId xmlns:p14="http://schemas.microsoft.com/office/powerpoint/2010/main" val="1266443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a:ln/>
        </p:spPr>
        <p:txBody>
          <a:bodyPr/>
          <a:lstStyle/>
          <a:p>
            <a:pPr eaLnBrk="1" hangingPunct="1">
              <a:spcBef>
                <a:spcPct val="0"/>
              </a:spcBef>
            </a:pPr>
            <a:endParaRPr lang="en-AU" altLang="zh-CN" smtClean="0"/>
          </a:p>
        </p:txBody>
      </p:sp>
      <p:sp>
        <p:nvSpPr>
          <p:cNvPr id="13316" name="Slide Number Placeholder 3"/>
          <p:cNvSpPr>
            <a:spLocks noGrp="1"/>
          </p:cNvSpPr>
          <p:nvPr>
            <p:ph type="sldNum" sz="quarter" idx="5"/>
          </p:nvPr>
        </p:nvSpPr>
        <p:spPr>
          <a:noFill/>
        </p:spPr>
        <p:txBody>
          <a:bodyPr/>
          <a:lstStyle>
            <a:lvl1pPr defTabSz="918392" eaLnBrk="0" hangingPunct="0">
              <a:defRPr>
                <a:solidFill>
                  <a:schemeClr val="tx1"/>
                </a:solidFill>
                <a:latin typeface="Calibri" pitchFamily="34" charset="0"/>
                <a:ea typeface="宋体" pitchFamily="2" charset="-122"/>
              </a:defRPr>
            </a:lvl1pPr>
            <a:lvl2pPr marL="746673" indent="-288243" defTabSz="918392" eaLnBrk="0" hangingPunct="0">
              <a:defRPr>
                <a:solidFill>
                  <a:schemeClr val="tx1"/>
                </a:solidFill>
                <a:latin typeface="Calibri" pitchFamily="34" charset="0"/>
                <a:ea typeface="宋体" pitchFamily="2" charset="-122"/>
              </a:defRPr>
            </a:lvl2pPr>
            <a:lvl3pPr marL="1148373" indent="-229981" defTabSz="918392" eaLnBrk="0" hangingPunct="0">
              <a:defRPr>
                <a:solidFill>
                  <a:schemeClr val="tx1"/>
                </a:solidFill>
                <a:latin typeface="Calibri" pitchFamily="34" charset="0"/>
                <a:ea typeface="宋体" pitchFamily="2" charset="-122"/>
              </a:defRPr>
            </a:lvl3pPr>
            <a:lvl4pPr marL="1606801" indent="-229981" defTabSz="918392" eaLnBrk="0" hangingPunct="0">
              <a:defRPr>
                <a:solidFill>
                  <a:schemeClr val="tx1"/>
                </a:solidFill>
                <a:latin typeface="Calibri" pitchFamily="34" charset="0"/>
                <a:ea typeface="宋体" pitchFamily="2" charset="-122"/>
              </a:defRPr>
            </a:lvl4pPr>
            <a:lvl5pPr marL="2066764" indent="-229981" defTabSz="918392" eaLnBrk="0" hangingPunct="0">
              <a:defRPr>
                <a:solidFill>
                  <a:schemeClr val="tx1"/>
                </a:solidFill>
                <a:latin typeface="Calibri" pitchFamily="34" charset="0"/>
                <a:ea typeface="宋体" pitchFamily="2" charset="-122"/>
              </a:defRPr>
            </a:lvl5pPr>
            <a:lvl6pPr marL="2508327" indent="-229981" defTabSz="918392" eaLnBrk="0" fontAlgn="base" hangingPunct="0">
              <a:spcBef>
                <a:spcPct val="0"/>
              </a:spcBef>
              <a:spcAft>
                <a:spcPct val="0"/>
              </a:spcAft>
              <a:defRPr>
                <a:solidFill>
                  <a:schemeClr val="tx1"/>
                </a:solidFill>
                <a:latin typeface="Calibri" pitchFamily="34" charset="0"/>
                <a:ea typeface="宋体" pitchFamily="2" charset="-122"/>
              </a:defRPr>
            </a:lvl6pPr>
            <a:lvl7pPr marL="2949891" indent="-229981" defTabSz="918392" eaLnBrk="0" fontAlgn="base" hangingPunct="0">
              <a:spcBef>
                <a:spcPct val="0"/>
              </a:spcBef>
              <a:spcAft>
                <a:spcPct val="0"/>
              </a:spcAft>
              <a:defRPr>
                <a:solidFill>
                  <a:schemeClr val="tx1"/>
                </a:solidFill>
                <a:latin typeface="Calibri" pitchFamily="34" charset="0"/>
                <a:ea typeface="宋体" pitchFamily="2" charset="-122"/>
              </a:defRPr>
            </a:lvl7pPr>
            <a:lvl8pPr marL="3391455" indent="-229981" defTabSz="918392" eaLnBrk="0" fontAlgn="base" hangingPunct="0">
              <a:spcBef>
                <a:spcPct val="0"/>
              </a:spcBef>
              <a:spcAft>
                <a:spcPct val="0"/>
              </a:spcAft>
              <a:defRPr>
                <a:solidFill>
                  <a:schemeClr val="tx1"/>
                </a:solidFill>
                <a:latin typeface="Calibri" pitchFamily="34" charset="0"/>
                <a:ea typeface="宋体" pitchFamily="2" charset="-122"/>
              </a:defRPr>
            </a:lvl8pPr>
            <a:lvl9pPr marL="3833019" indent="-229981" defTabSz="918392"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fld id="{DC74D404-F462-47D9-9945-680183D89D1A}" type="slidenum">
              <a:rPr lang="en-AU" altLang="zh-CN"/>
              <a:pPr eaLnBrk="1" hangingPunct="1"/>
              <a:t>15</a:t>
            </a:fld>
            <a:endParaRPr lang="en-AU" altLang="zh-CN"/>
          </a:p>
        </p:txBody>
      </p:sp>
    </p:spTree>
    <p:extLst>
      <p:ext uri="{BB962C8B-B14F-4D97-AF65-F5344CB8AC3E}">
        <p14:creationId xmlns:p14="http://schemas.microsoft.com/office/powerpoint/2010/main" val="150545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7BFA08-0C93-4279-8237-313A0FA894AE}" type="slidenum">
              <a:rPr lang="zh-CN" altLang="en-US" smtClean="0"/>
              <a:t>2</a:t>
            </a:fld>
            <a:endParaRPr lang="zh-CN" altLang="en-US"/>
          </a:p>
        </p:txBody>
      </p:sp>
    </p:spTree>
    <p:extLst>
      <p:ext uri="{BB962C8B-B14F-4D97-AF65-F5344CB8AC3E}">
        <p14:creationId xmlns:p14="http://schemas.microsoft.com/office/powerpoint/2010/main" val="357058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tLang="zh-CN" smtClean="0">
                <a:latin typeface="Arial" pitchFamily="34" charset="0"/>
              </a:rPr>
              <a:t>General Page|Side Intro</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47DEDC8E-28DC-4505-9E67-BEB943052D46}" type="slidenum">
              <a:rPr lang="en-AU" altLang="zh-CN" b="0" smtClean="0">
                <a:latin typeface="Calibri" pitchFamily="34" charset="0"/>
              </a:rPr>
              <a:pPr eaLnBrk="1" hangingPunct="1"/>
              <a:t>3</a:t>
            </a:fld>
            <a:endParaRPr lang="en-AU" altLang="zh-CN" b="0" smtClean="0">
              <a:latin typeface="Calibri" pitchFamily="34" charset="0"/>
            </a:endParaRPr>
          </a:p>
        </p:txBody>
      </p:sp>
    </p:spTree>
    <p:extLst>
      <p:ext uri="{BB962C8B-B14F-4D97-AF65-F5344CB8AC3E}">
        <p14:creationId xmlns:p14="http://schemas.microsoft.com/office/powerpoint/2010/main" val="314486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tLang="zh-CN" smtClean="0">
                <a:latin typeface="Arial" pitchFamily="34" charset="0"/>
              </a:rPr>
              <a:t>General Page|Side Intro</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FC20CCCD-32C3-44D5-806C-51180715D037}" type="slidenum">
              <a:rPr lang="en-AU" altLang="zh-CN" b="0" smtClean="0">
                <a:latin typeface="Calibri" pitchFamily="34" charset="0"/>
              </a:rPr>
              <a:pPr eaLnBrk="1" hangingPunct="1"/>
              <a:t>4</a:t>
            </a:fld>
            <a:endParaRPr lang="en-AU" altLang="zh-CN" b="0" smtClean="0">
              <a:latin typeface="Calibri" pitchFamily="34" charset="0"/>
            </a:endParaRPr>
          </a:p>
        </p:txBody>
      </p:sp>
    </p:spTree>
    <p:extLst>
      <p:ext uri="{BB962C8B-B14F-4D97-AF65-F5344CB8AC3E}">
        <p14:creationId xmlns:p14="http://schemas.microsoft.com/office/powerpoint/2010/main" val="397115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AU" altLang="zh-CN" smtClean="0">
                <a:latin typeface="Arial" pitchFamily="34" charset="0"/>
              </a:rPr>
              <a:t>General Page|Side Intro</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fld id="{60F8980E-D17D-44FB-812F-D7839EC58FEB}" type="slidenum">
              <a:rPr lang="en-AU" altLang="zh-CN" b="0" smtClean="0">
                <a:latin typeface="Calibri" pitchFamily="34" charset="0"/>
              </a:rPr>
              <a:pPr eaLnBrk="1" hangingPunct="1"/>
              <a:t>5</a:t>
            </a:fld>
            <a:endParaRPr lang="en-AU" altLang="zh-CN" b="0" smtClean="0">
              <a:latin typeface="Calibri" pitchFamily="34" charset="0"/>
            </a:endParaRPr>
          </a:p>
        </p:txBody>
      </p:sp>
    </p:spTree>
    <p:extLst>
      <p:ext uri="{BB962C8B-B14F-4D97-AF65-F5344CB8AC3E}">
        <p14:creationId xmlns:p14="http://schemas.microsoft.com/office/powerpoint/2010/main" val="77970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7BFA08-0C93-4279-8237-313A0FA894AE}" type="slidenum">
              <a:rPr lang="zh-CN" altLang="en-US" smtClean="0"/>
              <a:t>6</a:t>
            </a:fld>
            <a:endParaRPr lang="zh-CN" altLang="en-US"/>
          </a:p>
        </p:txBody>
      </p:sp>
    </p:spTree>
    <p:extLst>
      <p:ext uri="{BB962C8B-B14F-4D97-AF65-F5344CB8AC3E}">
        <p14:creationId xmlns:p14="http://schemas.microsoft.com/office/powerpoint/2010/main" val="230928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7BFA08-0C93-4279-8237-313A0FA894AE}" type="slidenum">
              <a:rPr lang="zh-CN" altLang="en-US" smtClean="0"/>
              <a:t>7</a:t>
            </a:fld>
            <a:endParaRPr lang="zh-CN" altLang="en-US"/>
          </a:p>
        </p:txBody>
      </p:sp>
    </p:spTree>
    <p:extLst>
      <p:ext uri="{BB962C8B-B14F-4D97-AF65-F5344CB8AC3E}">
        <p14:creationId xmlns:p14="http://schemas.microsoft.com/office/powerpoint/2010/main" val="3359357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7BFA08-0C93-4279-8237-313A0FA894AE}" type="slidenum">
              <a:rPr lang="zh-CN" altLang="en-US" smtClean="0"/>
              <a:t>8</a:t>
            </a:fld>
            <a:endParaRPr lang="zh-CN" altLang="en-US"/>
          </a:p>
        </p:txBody>
      </p:sp>
    </p:spTree>
    <p:extLst>
      <p:ext uri="{BB962C8B-B14F-4D97-AF65-F5344CB8AC3E}">
        <p14:creationId xmlns:p14="http://schemas.microsoft.com/office/powerpoint/2010/main" val="267142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7BFA08-0C93-4279-8237-313A0FA894AE}" type="slidenum">
              <a:rPr lang="zh-CN" altLang="en-US" smtClean="0"/>
              <a:t>9</a:t>
            </a:fld>
            <a:endParaRPr lang="zh-CN" altLang="en-US"/>
          </a:p>
        </p:txBody>
      </p:sp>
    </p:spTree>
    <p:extLst>
      <p:ext uri="{BB962C8B-B14F-4D97-AF65-F5344CB8AC3E}">
        <p14:creationId xmlns:p14="http://schemas.microsoft.com/office/powerpoint/2010/main" val="3151788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8598F87-9E82-4F96-8A2F-DFA61BD85161}" type="datetime1">
              <a:rPr lang="zh-CN" altLang="en-US" smtClean="0"/>
              <a:t>2014/10/23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1BBEFD-4D31-44C6-A912-1C862950F247}" type="slidenum">
              <a:rPr lang="zh-CN" altLang="en-US" smtClean="0"/>
              <a:t>‹#›</a:t>
            </a:fld>
            <a:endParaRPr lang="zh-CN" altLang="en-US"/>
          </a:p>
        </p:txBody>
      </p:sp>
    </p:spTree>
    <p:extLst>
      <p:ext uri="{BB962C8B-B14F-4D97-AF65-F5344CB8AC3E}">
        <p14:creationId xmlns:p14="http://schemas.microsoft.com/office/powerpoint/2010/main" val="49201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7CED964-BAE7-47B5-94D8-DD91E835EF4C}" type="datetime1">
              <a:rPr lang="zh-CN" altLang="en-US" smtClean="0"/>
              <a:t>2014/10/23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1BBEFD-4D31-44C6-A912-1C862950F247}" type="slidenum">
              <a:rPr lang="zh-CN" altLang="en-US" smtClean="0"/>
              <a:t>‹#›</a:t>
            </a:fld>
            <a:endParaRPr lang="zh-CN" altLang="en-US"/>
          </a:p>
        </p:txBody>
      </p:sp>
    </p:spTree>
    <p:extLst>
      <p:ext uri="{BB962C8B-B14F-4D97-AF65-F5344CB8AC3E}">
        <p14:creationId xmlns:p14="http://schemas.microsoft.com/office/powerpoint/2010/main" val="271640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9663F99-E06F-466B-87AB-2EFE2DCF10BC}" type="datetime1">
              <a:rPr lang="zh-CN" altLang="en-US" smtClean="0"/>
              <a:t>2014/10/23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1BBEFD-4D31-44C6-A912-1C862950F247}" type="slidenum">
              <a:rPr lang="zh-CN" altLang="en-US" smtClean="0"/>
              <a:t>‹#›</a:t>
            </a:fld>
            <a:endParaRPr lang="zh-CN" altLang="en-US"/>
          </a:p>
        </p:txBody>
      </p:sp>
    </p:spTree>
    <p:extLst>
      <p:ext uri="{BB962C8B-B14F-4D97-AF65-F5344CB8AC3E}">
        <p14:creationId xmlns:p14="http://schemas.microsoft.com/office/powerpoint/2010/main" val="2458930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34" name="Text Placeholder 32"/>
          <p:cNvSpPr>
            <a:spLocks noGrp="1"/>
          </p:cNvSpPr>
          <p:nvPr>
            <p:ph type="body" sz="quarter" idx="19"/>
          </p:nvPr>
        </p:nvSpPr>
        <p:spPr>
          <a:xfrm>
            <a:off x="3247293" y="1839913"/>
            <a:ext cx="2652345" cy="4397374"/>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7" name="Title Placeholder 12"/>
          <p:cNvSpPr>
            <a:spLocks noGrp="1"/>
          </p:cNvSpPr>
          <p:nvPr userDrawn="1">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33" name="Text Placeholder 32"/>
          <p:cNvSpPr>
            <a:spLocks noGrp="1"/>
          </p:cNvSpPr>
          <p:nvPr>
            <p:ph type="body" sz="quarter" idx="18"/>
          </p:nvPr>
        </p:nvSpPr>
        <p:spPr>
          <a:xfrm>
            <a:off x="391259" y="1839913"/>
            <a:ext cx="2650880" cy="4406669"/>
          </a:xfrm>
        </p:spPr>
        <p:txBody>
          <a:bodyPr/>
          <a:lstStyle>
            <a:lvl1pPr marL="0" marR="0" indent="0" algn="l" defTabSz="180000" rtl="0" eaLnBrk="1" fontAlgn="auto" latinLnBrk="0" hangingPunct="1">
              <a:lnSpc>
                <a:spcPct val="100000"/>
              </a:lnSpc>
              <a:spcBef>
                <a:spcPts val="0"/>
              </a:spcBef>
              <a:spcAft>
                <a:spcPts val="600"/>
              </a:spcAft>
              <a:buClrTx/>
              <a:buSzTx/>
              <a:buFont typeface="Arial" pitchFamily="34" charset="0"/>
              <a:buNone/>
              <a:tabLst/>
              <a:defRPr sz="900" b="0" cap="none" spc="0">
                <a:solidFill>
                  <a:srgbClr val="50595B"/>
                </a:solidFill>
                <a:latin typeface="Arial"/>
              </a:defRPr>
            </a:lvl1pPr>
            <a:lvl2pPr marL="180000" marR="0" indent="-180000" algn="l" defTabSz="180000" rtl="0" eaLnBrk="1" fontAlgn="auto" latinLnBrk="0" hangingPunct="1">
              <a:lnSpc>
                <a:spcPct val="100000"/>
              </a:lnSpc>
              <a:spcBef>
                <a:spcPts val="0"/>
              </a:spcBef>
              <a:spcAft>
                <a:spcPts val="300"/>
              </a:spcAft>
              <a:buClr>
                <a:srgbClr val="A7A9AC"/>
              </a:buClr>
              <a:buSzPct val="100000"/>
              <a:buFont typeface="Wingdings" pitchFamily="2" charset="2"/>
              <a:buChar char="§"/>
              <a:tabLst/>
              <a:defRPr sz="1400">
                <a:solidFill>
                  <a:srgbClr val="50595B"/>
                </a:solidFill>
              </a:defRPr>
            </a:lvl2pPr>
            <a:lvl3pPr marL="36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3pPr>
            <a:lvl4pPr marL="540000" marR="0" indent="-1800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4pPr>
            <a:lvl5pPr marL="717550" marR="0" indent="-1778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5pPr>
          </a:lstStyle>
          <a:p>
            <a:pPr marL="0" marR="0" lvl="0" indent="0" algn="l" defTabSz="180000" rtl="0" eaLnBrk="1" fontAlgn="auto" latinLnBrk="0" hangingPunct="1">
              <a:lnSpc>
                <a:spcPct val="100000"/>
              </a:lnSpc>
              <a:spcBef>
                <a:spcPts val="0"/>
              </a:spcBef>
              <a:spcAft>
                <a:spcPts val="600"/>
              </a:spcAft>
              <a:buClrTx/>
              <a:buSzTx/>
              <a:buFont typeface="Arial" pitchFamily="34" charset="0"/>
              <a:buNone/>
              <a:tabLst/>
              <a:defRPr/>
            </a:pPr>
            <a:r>
              <a:rPr kumimoji="0" lang="en-US" sz="900" b="0" i="0" u="none" strike="noStrike" kern="1200" cap="none" spc="0" normalizeH="0" baseline="0" noProof="0" dirty="0" smtClean="0">
                <a:ln>
                  <a:noFill/>
                </a:ln>
                <a:solidFill>
                  <a:srgbClr val="000000"/>
                </a:solidFill>
                <a:effectLst/>
                <a:uLnTx/>
                <a:uFillTx/>
                <a:latin typeface="Arial"/>
                <a:ea typeface="+mn-ea"/>
                <a:cs typeface="Arial" pitchFamily="34" charset="0"/>
              </a:rPr>
              <a:t>Click to edit Master text styles</a:t>
            </a:r>
          </a:p>
          <a:p>
            <a:pPr marL="180000" marR="0" lvl="1"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smtClean="0">
                <a:ln>
                  <a:noFill/>
                </a:ln>
                <a:solidFill>
                  <a:srgbClr val="000000"/>
                </a:solidFill>
                <a:effectLst/>
                <a:uLnTx/>
                <a:uFillTx/>
                <a:latin typeface="Arial"/>
                <a:ea typeface="+mn-ea"/>
                <a:cs typeface="Arial" pitchFamily="34" charset="0"/>
              </a:rPr>
              <a:t>Second level</a:t>
            </a:r>
          </a:p>
          <a:p>
            <a:pPr marL="360000" marR="0" lvl="2"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smtClean="0">
                <a:ln>
                  <a:noFill/>
                </a:ln>
                <a:solidFill>
                  <a:srgbClr val="000000"/>
                </a:solidFill>
                <a:effectLst/>
                <a:uLnTx/>
                <a:uFillTx/>
                <a:latin typeface="Arial"/>
                <a:ea typeface="+mn-ea"/>
                <a:cs typeface="Arial" pitchFamily="34" charset="0"/>
              </a:rPr>
              <a:t>Third level</a:t>
            </a:r>
          </a:p>
          <a:p>
            <a:pPr marL="540000" marR="0" lvl="3" indent="-1800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Fourth level</a:t>
            </a:r>
          </a:p>
          <a:p>
            <a:pPr marL="717550" marR="0" lvl="4" indent="-1778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Fifth level</a:t>
            </a:r>
            <a:endParaRPr kumimoji="0" lang="en-AU"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35" name="Rectangle 34"/>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36" name="Text Placeholder 6"/>
          <p:cNvSpPr>
            <a:spLocks noGrp="1"/>
          </p:cNvSpPr>
          <p:nvPr>
            <p:ph type="body" sz="quarter" idx="16"/>
          </p:nvPr>
        </p:nvSpPr>
        <p:spPr>
          <a:xfrm>
            <a:off x="593654" y="487589"/>
            <a:ext cx="5197776"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0" name="Text Placeholder 32"/>
          <p:cNvSpPr>
            <a:spLocks noGrp="1"/>
          </p:cNvSpPr>
          <p:nvPr>
            <p:ph type="body" sz="quarter" idx="21"/>
          </p:nvPr>
        </p:nvSpPr>
        <p:spPr>
          <a:xfrm>
            <a:off x="6097847" y="1839913"/>
            <a:ext cx="2650880" cy="4406669"/>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Footer Placeholder 5"/>
          <p:cNvSpPr>
            <a:spLocks noGrp="1"/>
          </p:cNvSpPr>
          <p:nvPr>
            <p:ph type="ftr" sz="quarter" idx="3"/>
          </p:nvPr>
        </p:nvSpPr>
        <p:spPr>
          <a:xfrm>
            <a:off x="413671" y="6645890"/>
            <a:ext cx="996923"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Tree>
    <p:extLst>
      <p:ext uri="{BB962C8B-B14F-4D97-AF65-F5344CB8AC3E}">
        <p14:creationId xmlns:p14="http://schemas.microsoft.com/office/powerpoint/2010/main" val="1014670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Image 3rd Column ]">
    <p:spTree>
      <p:nvGrpSpPr>
        <p:cNvPr id="1" name=""/>
        <p:cNvGrpSpPr/>
        <p:nvPr/>
      </p:nvGrpSpPr>
      <p:grpSpPr>
        <a:xfrm>
          <a:off x="0" y="0"/>
          <a:ext cx="0" cy="0"/>
          <a:chOff x="0" y="0"/>
          <a:chExt cx="0" cy="0"/>
        </a:xfrm>
      </p:grpSpPr>
      <p:sp>
        <p:nvSpPr>
          <p:cNvPr id="9" name="Picture Placeholder 3"/>
          <p:cNvSpPr>
            <a:spLocks noGrp="1"/>
          </p:cNvSpPr>
          <p:nvPr>
            <p:ph type="pic" sz="quarter" idx="21"/>
          </p:nvPr>
        </p:nvSpPr>
        <p:spPr>
          <a:xfrm>
            <a:off x="6113032" y="1838325"/>
            <a:ext cx="2651815" cy="4406400"/>
          </a:xfrm>
          <a:pattFill prst="smGrid">
            <a:fgClr>
              <a:schemeClr val="bg1">
                <a:lumMod val="85000"/>
              </a:schemeClr>
            </a:fgClr>
            <a:bgClr>
              <a:schemeClr val="bg1"/>
            </a:bgClr>
          </a:pattFill>
        </p:spPr>
        <p:txBody>
          <a:bodyPr/>
          <a:lstStyle/>
          <a:p>
            <a:endParaRPr lang="en-AU"/>
          </a:p>
        </p:txBody>
      </p:sp>
      <p:sp>
        <p:nvSpPr>
          <p:cNvPr id="34" name="Text Placeholder 32"/>
          <p:cNvSpPr>
            <a:spLocks noGrp="1"/>
          </p:cNvSpPr>
          <p:nvPr>
            <p:ph type="body" sz="quarter" idx="19"/>
          </p:nvPr>
        </p:nvSpPr>
        <p:spPr>
          <a:xfrm>
            <a:off x="3247293" y="1839913"/>
            <a:ext cx="2652345" cy="4397374"/>
          </a:xfrm>
        </p:spPr>
        <p:txBody>
          <a:bodyPr/>
          <a:lstStyle>
            <a:lvl1pPr marL="0" indent="0" algn="l" defTabSz="180000" rtl="0" eaLnBrk="1" latinLnBrk="0" hangingPunct="1">
              <a:lnSpc>
                <a:spcPct val="100000"/>
              </a:lnSpc>
              <a:spcBef>
                <a:spcPts val="0"/>
              </a:spcBef>
              <a:spcAft>
                <a:spcPts val="600"/>
              </a:spcAft>
              <a:buFont typeface="Arial" pitchFamily="34" charset="0"/>
              <a:buNone/>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3" name="Text Placeholder 32"/>
          <p:cNvSpPr>
            <a:spLocks noGrp="1"/>
          </p:cNvSpPr>
          <p:nvPr>
            <p:ph type="body" sz="quarter" idx="18"/>
          </p:nvPr>
        </p:nvSpPr>
        <p:spPr>
          <a:xfrm>
            <a:off x="391259" y="1839913"/>
            <a:ext cx="2650880" cy="4406669"/>
          </a:xfrm>
        </p:spPr>
        <p:txBody>
          <a:bodyPr/>
          <a:lstStyle>
            <a:lvl1pPr marL="0" marR="0" indent="0" algn="l" defTabSz="180000" rtl="0" eaLnBrk="1" fontAlgn="auto" latinLnBrk="0" hangingPunct="1">
              <a:lnSpc>
                <a:spcPct val="100000"/>
              </a:lnSpc>
              <a:spcBef>
                <a:spcPts val="0"/>
              </a:spcBef>
              <a:spcAft>
                <a:spcPts val="600"/>
              </a:spcAft>
              <a:buClrTx/>
              <a:buSzTx/>
              <a:buFont typeface="Arial" pitchFamily="34" charset="0"/>
              <a:buNone/>
              <a:tabLst/>
              <a:defRPr sz="1400">
                <a:solidFill>
                  <a:srgbClr val="50595B"/>
                </a:solidFill>
              </a:defRPr>
            </a:lvl1pPr>
            <a:lvl2pPr marL="18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2pPr>
            <a:lvl3pPr marL="36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3pPr>
            <a:lvl4pPr marL="540000" marR="0" indent="-1800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4pPr>
            <a:lvl5pPr marL="717550" marR="0" indent="-1778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5pPr>
          </a:lstStyle>
          <a:p>
            <a:pPr marL="0" marR="0" lvl="0" indent="0" algn="l" defTabSz="180000" rtl="0" eaLnBrk="1" fontAlgn="auto" latinLnBrk="0" hangingPunct="1">
              <a:lnSpc>
                <a:spcPct val="100000"/>
              </a:lnSpc>
              <a:spcBef>
                <a:spcPts val="0"/>
              </a:spcBef>
              <a:spcAft>
                <a:spcPts val="600"/>
              </a:spcAft>
              <a:buClrTx/>
              <a:buSzTx/>
              <a:buFont typeface="Arial" pitchFamily="34" charset="0"/>
              <a:buNone/>
              <a:tabLst/>
              <a:defRPr/>
            </a:pPr>
            <a:r>
              <a:rPr kumimoji="0" lang="en-US" sz="900" b="0" i="0" u="none" strike="noStrike" kern="1200" cap="none" spc="0" normalizeH="0" baseline="0" noProof="0" dirty="0" smtClean="0">
                <a:ln>
                  <a:noFill/>
                </a:ln>
                <a:solidFill>
                  <a:srgbClr val="000000"/>
                </a:solidFill>
                <a:effectLst/>
                <a:uLnTx/>
                <a:uFillTx/>
                <a:latin typeface="Arial"/>
                <a:ea typeface="+mn-ea"/>
                <a:cs typeface="Arial" pitchFamily="34" charset="0"/>
              </a:rPr>
              <a:t>Click to edit Master text styles</a:t>
            </a:r>
          </a:p>
          <a:p>
            <a:pPr marL="180000" marR="0" lvl="1"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smtClean="0">
                <a:ln>
                  <a:noFill/>
                </a:ln>
                <a:solidFill>
                  <a:srgbClr val="000000"/>
                </a:solidFill>
                <a:effectLst/>
                <a:uLnTx/>
                <a:uFillTx/>
                <a:latin typeface="Arial"/>
                <a:ea typeface="+mn-ea"/>
                <a:cs typeface="Arial" pitchFamily="34" charset="0"/>
              </a:rPr>
              <a:t>Second level</a:t>
            </a:r>
          </a:p>
          <a:p>
            <a:pPr marL="360000" marR="0" lvl="2"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smtClean="0">
                <a:ln>
                  <a:noFill/>
                </a:ln>
                <a:solidFill>
                  <a:srgbClr val="000000"/>
                </a:solidFill>
                <a:effectLst/>
                <a:uLnTx/>
                <a:uFillTx/>
                <a:latin typeface="Arial"/>
                <a:ea typeface="+mn-ea"/>
                <a:cs typeface="Arial" pitchFamily="34" charset="0"/>
              </a:rPr>
              <a:t>Third level</a:t>
            </a:r>
          </a:p>
          <a:p>
            <a:pPr marL="540000" marR="0" lvl="3" indent="-1800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Fourth level</a:t>
            </a:r>
          </a:p>
          <a:p>
            <a:pPr marL="717550" marR="0" lvl="4" indent="-1778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Fifth level</a:t>
            </a:r>
            <a:endParaRPr kumimoji="0" lang="en-AU"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Rectangle 10"/>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3"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0" name="Footer Placeholder 5"/>
          <p:cNvSpPr>
            <a:spLocks noGrp="1"/>
          </p:cNvSpPr>
          <p:nvPr>
            <p:ph type="ftr" sz="quarter" idx="3"/>
          </p:nvPr>
        </p:nvSpPr>
        <p:spPr>
          <a:xfrm>
            <a:off x="413671" y="6645890"/>
            <a:ext cx="996923"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
        <p:nvSpPr>
          <p:cNvPr id="14" name="Text Placeholder 6"/>
          <p:cNvSpPr>
            <a:spLocks noGrp="1"/>
          </p:cNvSpPr>
          <p:nvPr>
            <p:ph type="body" sz="quarter" idx="16"/>
          </p:nvPr>
        </p:nvSpPr>
        <p:spPr>
          <a:xfrm>
            <a:off x="593654" y="487589"/>
            <a:ext cx="5197776"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37481284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s [ Image 1st Column ]">
    <p:spTree>
      <p:nvGrpSpPr>
        <p:cNvPr id="1" name=""/>
        <p:cNvGrpSpPr/>
        <p:nvPr/>
      </p:nvGrpSpPr>
      <p:grpSpPr>
        <a:xfrm>
          <a:off x="0" y="0"/>
          <a:ext cx="0" cy="0"/>
          <a:chOff x="0" y="0"/>
          <a:chExt cx="0" cy="0"/>
        </a:xfrm>
      </p:grpSpPr>
      <p:sp>
        <p:nvSpPr>
          <p:cNvPr id="33" name="Text Placeholder 32"/>
          <p:cNvSpPr>
            <a:spLocks noGrp="1"/>
          </p:cNvSpPr>
          <p:nvPr>
            <p:ph type="body" sz="quarter" idx="18"/>
          </p:nvPr>
        </p:nvSpPr>
        <p:spPr>
          <a:xfrm>
            <a:off x="6097847" y="1839913"/>
            <a:ext cx="2650880" cy="4406669"/>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4" name="Text Placeholder 32"/>
          <p:cNvSpPr>
            <a:spLocks noGrp="1"/>
          </p:cNvSpPr>
          <p:nvPr>
            <p:ph type="body" sz="quarter" idx="19"/>
          </p:nvPr>
        </p:nvSpPr>
        <p:spPr>
          <a:xfrm>
            <a:off x="3247293" y="1839913"/>
            <a:ext cx="2652345" cy="4406400"/>
          </a:xfrm>
        </p:spPr>
        <p:txBody>
          <a:bodyPr/>
          <a:lstStyle>
            <a:lvl1pPr marL="0" marR="0" indent="0" algn="l" defTabSz="180000" rtl="0" eaLnBrk="1" fontAlgn="auto" latinLnBrk="0" hangingPunct="1">
              <a:lnSpc>
                <a:spcPct val="100000"/>
              </a:lnSpc>
              <a:spcBef>
                <a:spcPts val="0"/>
              </a:spcBef>
              <a:spcAft>
                <a:spcPts val="600"/>
              </a:spcAft>
              <a:buClrTx/>
              <a:buSzTx/>
              <a:buFont typeface="Arial" pitchFamily="34" charset="0"/>
              <a:buNone/>
              <a:tabLst/>
              <a:defRPr sz="1400">
                <a:solidFill>
                  <a:srgbClr val="50595B"/>
                </a:solidFill>
              </a:defRPr>
            </a:lvl1pPr>
            <a:lvl2pPr marL="18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2pPr>
            <a:lvl3pPr marL="36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50595B"/>
                </a:solidFill>
              </a:defRPr>
            </a:lvl3pPr>
            <a:lvl4pPr marL="540000" marR="0" indent="-1800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4pPr>
            <a:lvl5pPr marL="717550" marR="0" indent="-1778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50595B"/>
                </a:solidFill>
              </a:defRPr>
            </a:lvl5pPr>
          </a:lstStyle>
          <a:p>
            <a:pPr marL="0" marR="0" lvl="0" indent="0" algn="l" defTabSz="180000" rtl="0" eaLnBrk="1" fontAlgn="auto" latinLnBrk="0" hangingPunct="1">
              <a:lnSpc>
                <a:spcPct val="100000"/>
              </a:lnSpc>
              <a:spcBef>
                <a:spcPts val="0"/>
              </a:spcBef>
              <a:spcAft>
                <a:spcPts val="600"/>
              </a:spcAft>
              <a:buClrTx/>
              <a:buSzTx/>
              <a:buFont typeface="Arial" pitchFamily="34" charset="0"/>
              <a:buNone/>
              <a:tabLst/>
              <a:defRPr/>
            </a:pPr>
            <a:r>
              <a:rPr kumimoji="0" lang="en-US" sz="900" b="0" i="0" u="none" strike="noStrike" kern="1200" cap="none" spc="0" normalizeH="0" baseline="0" noProof="0" dirty="0" smtClean="0">
                <a:ln>
                  <a:noFill/>
                </a:ln>
                <a:solidFill>
                  <a:srgbClr val="000000"/>
                </a:solidFill>
                <a:effectLst/>
                <a:uLnTx/>
                <a:uFillTx/>
                <a:latin typeface="Arial"/>
                <a:ea typeface="+mn-ea"/>
                <a:cs typeface="Arial" pitchFamily="34" charset="0"/>
              </a:rPr>
              <a:t>Click to edit Master text styles</a:t>
            </a:r>
          </a:p>
          <a:p>
            <a:pPr marL="180000" marR="0" lvl="1"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smtClean="0">
                <a:ln>
                  <a:noFill/>
                </a:ln>
                <a:solidFill>
                  <a:srgbClr val="000000"/>
                </a:solidFill>
                <a:effectLst/>
                <a:uLnTx/>
                <a:uFillTx/>
                <a:latin typeface="Arial"/>
                <a:ea typeface="+mn-ea"/>
                <a:cs typeface="Arial" pitchFamily="34" charset="0"/>
              </a:rPr>
              <a:t>Second level</a:t>
            </a:r>
          </a:p>
          <a:p>
            <a:pPr marL="360000" marR="0" lvl="2"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smtClean="0">
                <a:ln>
                  <a:noFill/>
                </a:ln>
                <a:solidFill>
                  <a:srgbClr val="000000"/>
                </a:solidFill>
                <a:effectLst/>
                <a:uLnTx/>
                <a:uFillTx/>
                <a:latin typeface="Arial"/>
                <a:ea typeface="+mn-ea"/>
                <a:cs typeface="Arial" pitchFamily="34" charset="0"/>
              </a:rPr>
              <a:t>Third level</a:t>
            </a:r>
          </a:p>
          <a:p>
            <a:pPr marL="540000" marR="0" lvl="3" indent="-1800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Fourth level</a:t>
            </a:r>
          </a:p>
          <a:p>
            <a:pPr marL="717550" marR="0" lvl="4" indent="-1778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Fifth level</a:t>
            </a:r>
            <a:endParaRPr kumimoji="0" lang="en-AU"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Picture Placeholder 3"/>
          <p:cNvSpPr>
            <a:spLocks noGrp="1"/>
          </p:cNvSpPr>
          <p:nvPr>
            <p:ph type="pic" sz="quarter" idx="20"/>
          </p:nvPr>
        </p:nvSpPr>
        <p:spPr>
          <a:xfrm>
            <a:off x="385477" y="1838325"/>
            <a:ext cx="2651815" cy="4406400"/>
          </a:xfrm>
          <a:pattFill prst="smGrid">
            <a:fgClr>
              <a:schemeClr val="bg1">
                <a:lumMod val="85000"/>
              </a:schemeClr>
            </a:fgClr>
            <a:bgClr>
              <a:schemeClr val="bg1"/>
            </a:bgClr>
          </a:pattFill>
        </p:spPr>
        <p:txBody>
          <a:bodyPr/>
          <a:lstStyle/>
          <a:p>
            <a:endParaRPr lang="en-AU"/>
          </a:p>
        </p:txBody>
      </p:sp>
      <p:sp>
        <p:nvSpPr>
          <p:cNvPr id="12" name="Rectangle 11"/>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4"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0" name="Footer Placeholder 5"/>
          <p:cNvSpPr>
            <a:spLocks noGrp="1"/>
          </p:cNvSpPr>
          <p:nvPr>
            <p:ph type="ftr" sz="quarter" idx="3"/>
          </p:nvPr>
        </p:nvSpPr>
        <p:spPr>
          <a:xfrm>
            <a:off x="413671" y="6645890"/>
            <a:ext cx="996923"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
        <p:nvSpPr>
          <p:cNvPr id="11" name="Text Placeholder 6"/>
          <p:cNvSpPr>
            <a:spLocks noGrp="1"/>
          </p:cNvSpPr>
          <p:nvPr>
            <p:ph type="body" sz="quarter" idx="16"/>
          </p:nvPr>
        </p:nvSpPr>
        <p:spPr>
          <a:xfrm>
            <a:off x="593654" y="487589"/>
            <a:ext cx="5197776"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19420410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 Image Bottom Left ]">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391259" y="1839913"/>
            <a:ext cx="2650880" cy="149225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 name="Picture Placeholder 2"/>
          <p:cNvSpPr>
            <a:spLocks noGrp="1"/>
          </p:cNvSpPr>
          <p:nvPr>
            <p:ph type="pic" sz="quarter" idx="18"/>
          </p:nvPr>
        </p:nvSpPr>
        <p:spPr>
          <a:xfrm>
            <a:off x="392124" y="3542167"/>
            <a:ext cx="5507515" cy="2697389"/>
          </a:xfrm>
          <a:pattFill prst="smGrid">
            <a:fgClr>
              <a:schemeClr val="bg1">
                <a:lumMod val="85000"/>
              </a:schemeClr>
            </a:fgClr>
            <a:bgClr>
              <a:prstClr val="white"/>
            </a:bgClr>
          </a:pattFill>
        </p:spPr>
        <p:txBody>
          <a:bodyPr/>
          <a:lstStyle/>
          <a:p>
            <a:endParaRPr lang="en-AU"/>
          </a:p>
        </p:txBody>
      </p:sp>
      <p:sp>
        <p:nvSpPr>
          <p:cNvPr id="15" name="Text Placeholder 4"/>
          <p:cNvSpPr>
            <a:spLocks noGrp="1"/>
          </p:cNvSpPr>
          <p:nvPr>
            <p:ph type="body" sz="quarter" idx="20"/>
          </p:nvPr>
        </p:nvSpPr>
        <p:spPr>
          <a:xfrm>
            <a:off x="3246560" y="1839600"/>
            <a:ext cx="2650880" cy="149225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4"/>
          <p:cNvSpPr>
            <a:spLocks noGrp="1"/>
          </p:cNvSpPr>
          <p:nvPr>
            <p:ph type="body" sz="quarter" idx="21"/>
          </p:nvPr>
        </p:nvSpPr>
        <p:spPr>
          <a:xfrm>
            <a:off x="6097847" y="1839911"/>
            <a:ext cx="2650880" cy="440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50595B"/>
                </a:solidFill>
              </a:defRPr>
            </a:lvl1pPr>
            <a:lvl2pPr>
              <a:defRPr>
                <a:solidFill>
                  <a:srgbClr val="50595B"/>
                </a:solidFill>
              </a:defRPr>
            </a:lvl2pPr>
            <a:lvl3pPr>
              <a:defRPr>
                <a:solidFill>
                  <a:srgbClr val="50595B"/>
                </a:solidFill>
              </a:defRPr>
            </a:lvl3pPr>
            <a:lvl4pPr>
              <a:defRPr>
                <a:solidFill>
                  <a:srgbClr val="50595B"/>
                </a:solidFill>
              </a:defRPr>
            </a:lvl4pPr>
            <a:lvl5pPr>
              <a:defRPr>
                <a:solidFill>
                  <a:srgbClr val="50595B"/>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Rectangle 10"/>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4"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0" name="Text Placeholder 6"/>
          <p:cNvSpPr>
            <a:spLocks noGrp="1"/>
          </p:cNvSpPr>
          <p:nvPr>
            <p:ph type="body" sz="quarter" idx="16"/>
          </p:nvPr>
        </p:nvSpPr>
        <p:spPr>
          <a:xfrm>
            <a:off x="593654" y="487589"/>
            <a:ext cx="5197776"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1925774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s [ No Heading +  Image Top Left ]">
    <p:spTree>
      <p:nvGrpSpPr>
        <p:cNvPr id="1" name=""/>
        <p:cNvGrpSpPr/>
        <p:nvPr/>
      </p:nvGrpSpPr>
      <p:grpSpPr>
        <a:xfrm>
          <a:off x="0" y="0"/>
          <a:ext cx="0" cy="0"/>
          <a:chOff x="0" y="0"/>
          <a:chExt cx="0" cy="0"/>
        </a:xfrm>
      </p:grpSpPr>
      <p:sp>
        <p:nvSpPr>
          <p:cNvPr id="6" name="Picture Placeholder 5"/>
          <p:cNvSpPr>
            <a:spLocks noGrp="1"/>
          </p:cNvSpPr>
          <p:nvPr>
            <p:ph type="pic" sz="quarter" idx="18"/>
          </p:nvPr>
        </p:nvSpPr>
        <p:spPr>
          <a:xfrm>
            <a:off x="391258" y="450001"/>
            <a:ext cx="5506338" cy="2887663"/>
          </a:xfrm>
          <a:pattFill prst="smGrid">
            <a:fgClr>
              <a:schemeClr val="bg1">
                <a:lumMod val="85000"/>
              </a:schemeClr>
            </a:fgClr>
            <a:bgClr>
              <a:prstClr val="white"/>
            </a:bgClr>
          </a:pattFill>
        </p:spPr>
        <p:txBody>
          <a:bodyPr/>
          <a:lstStyle/>
          <a:p>
            <a:endParaRPr lang="en-AU"/>
          </a:p>
        </p:txBody>
      </p:sp>
      <p:sp>
        <p:nvSpPr>
          <p:cNvPr id="19" name="Text Placeholder 18"/>
          <p:cNvSpPr>
            <a:spLocks noGrp="1"/>
          </p:cNvSpPr>
          <p:nvPr>
            <p:ph type="body" sz="quarter" idx="19"/>
          </p:nvPr>
        </p:nvSpPr>
        <p:spPr>
          <a:xfrm>
            <a:off x="391258" y="3541714"/>
            <a:ext cx="2650880" cy="2695575"/>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3" name="Text Placeholder 18"/>
          <p:cNvSpPr>
            <a:spLocks noGrp="1"/>
          </p:cNvSpPr>
          <p:nvPr>
            <p:ph type="body" sz="quarter" idx="20"/>
          </p:nvPr>
        </p:nvSpPr>
        <p:spPr>
          <a:xfrm>
            <a:off x="3246560" y="3542400"/>
            <a:ext cx="2650880" cy="269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4" name="Text Placeholder 18"/>
          <p:cNvSpPr>
            <a:spLocks noGrp="1"/>
          </p:cNvSpPr>
          <p:nvPr>
            <p:ph type="body" sz="quarter" idx="21"/>
          </p:nvPr>
        </p:nvSpPr>
        <p:spPr>
          <a:xfrm>
            <a:off x="6097847" y="1033462"/>
            <a:ext cx="2650880" cy="5203825"/>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6082892"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1" name="Text Placeholder 6"/>
          <p:cNvSpPr>
            <a:spLocks noGrp="1"/>
          </p:cNvSpPr>
          <p:nvPr>
            <p:ph type="body" sz="quarter" idx="16"/>
          </p:nvPr>
        </p:nvSpPr>
        <p:spPr>
          <a:xfrm>
            <a:off x="6282277" y="487588"/>
            <a:ext cx="2474862" cy="178412"/>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34574246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 No Heading + White Space ]  ">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3246646" y="446400"/>
            <a:ext cx="5506338" cy="2887200"/>
          </a:xfrm>
          <a:pattFill prst="smGrid">
            <a:fgClr>
              <a:schemeClr val="bg1">
                <a:lumMod val="85000"/>
              </a:schemeClr>
            </a:fgClr>
            <a:bgClr>
              <a:prstClr val="white"/>
            </a:bgClr>
          </a:pattFill>
        </p:spPr>
        <p:txBody>
          <a:bodyPr/>
          <a:lstStyle/>
          <a:p>
            <a:endParaRPr lang="en-AU"/>
          </a:p>
        </p:txBody>
      </p:sp>
      <p:sp>
        <p:nvSpPr>
          <p:cNvPr id="6" name="Text Placeholder 5"/>
          <p:cNvSpPr>
            <a:spLocks noGrp="1"/>
          </p:cNvSpPr>
          <p:nvPr>
            <p:ph type="body" sz="quarter" idx="19"/>
          </p:nvPr>
        </p:nvSpPr>
        <p:spPr>
          <a:xfrm>
            <a:off x="3247293" y="3542400"/>
            <a:ext cx="2652346" cy="269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5"/>
          <p:cNvSpPr>
            <a:spLocks noGrp="1"/>
          </p:cNvSpPr>
          <p:nvPr>
            <p:ph type="body" sz="quarter" idx="20"/>
          </p:nvPr>
        </p:nvSpPr>
        <p:spPr>
          <a:xfrm>
            <a:off x="6097847" y="3542400"/>
            <a:ext cx="2652346" cy="269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0"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4406823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 Text Heavy ]">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91258" y="450000"/>
            <a:ext cx="2650880" cy="5792788"/>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3" name="Text Placeholder 18"/>
          <p:cNvSpPr>
            <a:spLocks noGrp="1"/>
          </p:cNvSpPr>
          <p:nvPr>
            <p:ph type="body" sz="quarter" idx="20"/>
          </p:nvPr>
        </p:nvSpPr>
        <p:spPr>
          <a:xfrm>
            <a:off x="3246560" y="450000"/>
            <a:ext cx="2650880" cy="5792788"/>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4" name="Text Placeholder 18"/>
          <p:cNvSpPr>
            <a:spLocks noGrp="1"/>
          </p:cNvSpPr>
          <p:nvPr>
            <p:ph type="body" sz="quarter" idx="21"/>
          </p:nvPr>
        </p:nvSpPr>
        <p:spPr>
          <a:xfrm>
            <a:off x="6093070" y="1033462"/>
            <a:ext cx="2650880" cy="5203825"/>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2" name="Rectangle 11"/>
          <p:cNvSpPr/>
          <p:nvPr userDrawn="1"/>
        </p:nvSpPr>
        <p:spPr>
          <a:xfrm>
            <a:off x="6082892"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3" name="Text Placeholder 6"/>
          <p:cNvSpPr>
            <a:spLocks noGrp="1"/>
          </p:cNvSpPr>
          <p:nvPr>
            <p:ph type="body" sz="quarter" idx="23"/>
          </p:nvPr>
        </p:nvSpPr>
        <p:spPr>
          <a:xfrm>
            <a:off x="6339253" y="487589"/>
            <a:ext cx="2429609" cy="178411"/>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13453470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 Good For Pricing ]">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3246647" y="1838325"/>
            <a:ext cx="5512777" cy="2466975"/>
          </a:xfrm>
          <a:pattFill prst="smGrid">
            <a:fgClr>
              <a:schemeClr val="bg1">
                <a:lumMod val="85000"/>
              </a:schemeClr>
            </a:fgClr>
            <a:bgClr>
              <a:schemeClr val="bg1"/>
            </a:bgClr>
          </a:pattFill>
        </p:spPr>
        <p:txBody>
          <a:bodyPr/>
          <a:lstStyle/>
          <a:p>
            <a:endParaRPr lang="en-AU"/>
          </a:p>
        </p:txBody>
      </p:sp>
      <p:sp>
        <p:nvSpPr>
          <p:cNvPr id="4" name="Text Placeholder 9"/>
          <p:cNvSpPr>
            <a:spLocks noGrp="1"/>
          </p:cNvSpPr>
          <p:nvPr>
            <p:ph type="body" sz="quarter" idx="15"/>
          </p:nvPr>
        </p:nvSpPr>
        <p:spPr>
          <a:xfrm>
            <a:off x="383930" y="1839914"/>
            <a:ext cx="2659674" cy="4397375"/>
          </a:xfrm>
        </p:spPr>
        <p:txBody>
          <a:bodyPr/>
          <a:lstStyle>
            <a:lvl1pPr marL="0" indent="0" algn="l" defTabSz="180000" rtl="0" eaLnBrk="1" latinLnBrk="0" hangingPunct="1">
              <a:lnSpc>
                <a:spcPct val="100000"/>
              </a:lnSpc>
              <a:spcBef>
                <a:spcPts val="0"/>
              </a:spcBef>
              <a:spcAft>
                <a:spcPts val="600"/>
              </a:spcAft>
              <a:buFont typeface="Arial" pitchFamily="34" charset="0"/>
              <a:buNone/>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9"/>
          <p:cNvSpPr>
            <a:spLocks noGrp="1"/>
          </p:cNvSpPr>
          <p:nvPr>
            <p:ph type="body" sz="quarter" idx="16"/>
          </p:nvPr>
        </p:nvSpPr>
        <p:spPr>
          <a:xfrm>
            <a:off x="3246646" y="4429124"/>
            <a:ext cx="2651815" cy="1808164"/>
          </a:xfrm>
        </p:spPr>
        <p:txBody>
          <a:bodyPr/>
          <a:lstStyle>
            <a:lvl1pPr marL="0" indent="0" algn="l" defTabSz="180000" rtl="0" eaLnBrk="1" latinLnBrk="0" hangingPunct="1">
              <a:lnSpc>
                <a:spcPct val="100000"/>
              </a:lnSpc>
              <a:spcBef>
                <a:spcPts val="0"/>
              </a:spcBef>
              <a:spcAft>
                <a:spcPts val="600"/>
              </a:spcAft>
              <a:buFont typeface="Arial" pitchFamily="34" charset="0"/>
              <a:buNone/>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9"/>
          <p:cNvSpPr>
            <a:spLocks noGrp="1"/>
          </p:cNvSpPr>
          <p:nvPr>
            <p:ph type="body" sz="quarter" idx="17"/>
          </p:nvPr>
        </p:nvSpPr>
        <p:spPr>
          <a:xfrm>
            <a:off x="6097846" y="4429124"/>
            <a:ext cx="2651815" cy="1808164"/>
          </a:xfrm>
        </p:spPr>
        <p:txBody>
          <a:bodyPr/>
          <a:lstStyle>
            <a:lvl1pPr marL="0" indent="0" algn="l" defTabSz="180000" rtl="0" eaLnBrk="1" latinLnBrk="0" hangingPunct="1">
              <a:lnSpc>
                <a:spcPct val="100000"/>
              </a:lnSpc>
              <a:spcBef>
                <a:spcPts val="0"/>
              </a:spcBef>
              <a:spcAft>
                <a:spcPts val="600"/>
              </a:spcAft>
              <a:buFont typeface="Arial" pitchFamily="34" charset="0"/>
              <a:buNone/>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1" name="Rectangle 10"/>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4"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0" name="Text Placeholder 6"/>
          <p:cNvSpPr>
            <a:spLocks noGrp="1"/>
          </p:cNvSpPr>
          <p:nvPr>
            <p:ph type="body" sz="quarter" idx="25"/>
          </p:nvPr>
        </p:nvSpPr>
        <p:spPr>
          <a:xfrm>
            <a:off x="593654" y="487589"/>
            <a:ext cx="5197776"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34979455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C9FDDD-196D-47CF-8A3D-4CB005C2F80E}" type="datetime1">
              <a:rPr lang="zh-CN" altLang="en-US" smtClean="0"/>
              <a:t>2014/10/23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1BBEFD-4D31-44C6-A912-1C862950F247}" type="slidenum">
              <a:rPr lang="zh-CN" altLang="en-US" smtClean="0"/>
              <a:t>‹#›</a:t>
            </a:fld>
            <a:endParaRPr lang="zh-CN" altLang="en-US"/>
          </a:p>
        </p:txBody>
      </p:sp>
    </p:spTree>
    <p:extLst>
      <p:ext uri="{BB962C8B-B14F-4D97-AF65-F5344CB8AC3E}">
        <p14:creationId xmlns:p14="http://schemas.microsoft.com/office/powerpoint/2010/main" val="953069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 Half Page / All ] ">
    <p:spTree>
      <p:nvGrpSpPr>
        <p:cNvPr id="1" name=""/>
        <p:cNvGrpSpPr/>
        <p:nvPr/>
      </p:nvGrpSpPr>
      <p:grpSpPr>
        <a:xfrm>
          <a:off x="0" y="0"/>
          <a:ext cx="0" cy="0"/>
          <a:chOff x="0" y="0"/>
          <a:chExt cx="0" cy="0"/>
        </a:xfrm>
      </p:grpSpPr>
      <p:sp>
        <p:nvSpPr>
          <p:cNvPr id="27" name="Title Placeholder 12"/>
          <p:cNvSpPr>
            <a:spLocks noGrp="1"/>
          </p:cNvSpPr>
          <p:nvPr>
            <p:ph type="title"/>
          </p:nvPr>
        </p:nvSpPr>
        <p:spPr>
          <a:xfrm>
            <a:off x="358892" y="3001510"/>
            <a:ext cx="8374154" cy="696912"/>
          </a:xfrm>
          <a:prstGeom prst="rect">
            <a:avLst/>
          </a:prstGeom>
        </p:spPr>
        <p:txBody>
          <a:bodyPr vert="horz" lIns="0" tIns="0" rIns="0" bIns="0" rtlCol="0" anchor="b" anchorCtr="0">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15" name="Text Placeholder 2"/>
          <p:cNvSpPr>
            <a:spLocks noGrp="1"/>
          </p:cNvSpPr>
          <p:nvPr>
            <p:ph type="body" sz="quarter" idx="19"/>
          </p:nvPr>
        </p:nvSpPr>
        <p:spPr>
          <a:xfrm>
            <a:off x="3246560" y="3859201"/>
            <a:ext cx="2650880"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2"/>
          <p:cNvSpPr>
            <a:spLocks noGrp="1"/>
          </p:cNvSpPr>
          <p:nvPr>
            <p:ph type="body" sz="quarter" idx="20"/>
          </p:nvPr>
        </p:nvSpPr>
        <p:spPr>
          <a:xfrm>
            <a:off x="6097847" y="3859201"/>
            <a:ext cx="2650880"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2"/>
          <p:cNvSpPr>
            <a:spLocks noGrp="1"/>
          </p:cNvSpPr>
          <p:nvPr>
            <p:ph type="body" sz="quarter" idx="21"/>
          </p:nvPr>
        </p:nvSpPr>
        <p:spPr>
          <a:xfrm>
            <a:off x="391259" y="3857627"/>
            <a:ext cx="2650880"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0" name="Text Placeholder 6"/>
          <p:cNvSpPr>
            <a:spLocks noGrp="1"/>
          </p:cNvSpPr>
          <p:nvPr>
            <p:ph type="body" sz="quarter" idx="16"/>
          </p:nvPr>
        </p:nvSpPr>
        <p:spPr>
          <a:xfrm>
            <a:off x="593654" y="487589"/>
            <a:ext cx="5197776"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160876755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 Half Page / 2 col ] ">
    <p:spTree>
      <p:nvGrpSpPr>
        <p:cNvPr id="1" name=""/>
        <p:cNvGrpSpPr/>
        <p:nvPr/>
      </p:nvGrpSpPr>
      <p:grpSpPr>
        <a:xfrm>
          <a:off x="0" y="0"/>
          <a:ext cx="0" cy="0"/>
          <a:chOff x="0" y="0"/>
          <a:chExt cx="0" cy="0"/>
        </a:xfrm>
      </p:grpSpPr>
      <p:sp>
        <p:nvSpPr>
          <p:cNvPr id="27" name="Title Placeholder 12"/>
          <p:cNvSpPr>
            <a:spLocks noGrp="1"/>
          </p:cNvSpPr>
          <p:nvPr>
            <p:ph type="title"/>
          </p:nvPr>
        </p:nvSpPr>
        <p:spPr>
          <a:xfrm>
            <a:off x="3247292" y="3001510"/>
            <a:ext cx="5506338" cy="696912"/>
          </a:xfrm>
          <a:prstGeom prst="rect">
            <a:avLst/>
          </a:prstGeom>
        </p:spPr>
        <p:txBody>
          <a:bodyPr vert="horz" lIns="0" tIns="0" rIns="0" bIns="0" rtlCol="0" anchor="b" anchorCtr="0">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marL="0" lvl="0" indent="0" algn="l" defTabSz="180000" rtl="0" eaLnBrk="1" latinLnBrk="0" hangingPunct="1">
              <a:lnSpc>
                <a:spcPts val="5400"/>
              </a:lnSpc>
              <a:spcBef>
                <a:spcPct val="0"/>
              </a:spcBef>
              <a:spcAft>
                <a:spcPts val="0"/>
              </a:spcAft>
              <a:buNone/>
            </a:pPr>
            <a:endParaRPr lang="en-AU" dirty="0"/>
          </a:p>
        </p:txBody>
      </p:sp>
      <p:sp>
        <p:nvSpPr>
          <p:cNvPr id="15" name="Text Placeholder 2"/>
          <p:cNvSpPr>
            <a:spLocks noGrp="1"/>
          </p:cNvSpPr>
          <p:nvPr>
            <p:ph type="body" sz="quarter" idx="19"/>
          </p:nvPr>
        </p:nvSpPr>
        <p:spPr>
          <a:xfrm>
            <a:off x="3249970" y="3859201"/>
            <a:ext cx="2650880"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2"/>
          <p:cNvSpPr>
            <a:spLocks noGrp="1"/>
          </p:cNvSpPr>
          <p:nvPr>
            <p:ph type="body" sz="quarter" idx="20"/>
          </p:nvPr>
        </p:nvSpPr>
        <p:spPr>
          <a:xfrm>
            <a:off x="6097847" y="3859201"/>
            <a:ext cx="2650880" cy="2389187"/>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Picture Placeholder 3"/>
          <p:cNvSpPr>
            <a:spLocks noGrp="1"/>
          </p:cNvSpPr>
          <p:nvPr>
            <p:ph type="pic" sz="quarter" idx="22"/>
          </p:nvPr>
        </p:nvSpPr>
        <p:spPr>
          <a:xfrm>
            <a:off x="385477" y="3012707"/>
            <a:ext cx="2651815" cy="3232018"/>
          </a:xfrm>
          <a:pattFill prst="smGrid">
            <a:fgClr>
              <a:schemeClr val="bg1">
                <a:lumMod val="85000"/>
              </a:schemeClr>
            </a:fgClr>
            <a:bgClr>
              <a:schemeClr val="bg1"/>
            </a:bgClr>
          </a:pattFill>
        </p:spPr>
        <p:txBody>
          <a:bodyPr/>
          <a:lstStyle/>
          <a:p>
            <a:endParaRPr lang="en-AU"/>
          </a:p>
        </p:txBody>
      </p:sp>
      <p:sp>
        <p:nvSpPr>
          <p:cNvPr id="9" name="Rectangle 8"/>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1"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19256459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3 Columns [ Half Page ] ">
    <p:spTree>
      <p:nvGrpSpPr>
        <p:cNvPr id="1" name=""/>
        <p:cNvGrpSpPr/>
        <p:nvPr/>
      </p:nvGrpSpPr>
      <p:grpSpPr>
        <a:xfrm>
          <a:off x="0" y="0"/>
          <a:ext cx="0" cy="0"/>
          <a:chOff x="0" y="0"/>
          <a:chExt cx="0" cy="0"/>
        </a:xfrm>
      </p:grpSpPr>
      <p:sp>
        <p:nvSpPr>
          <p:cNvPr id="27" name="Title Placeholder 12"/>
          <p:cNvSpPr>
            <a:spLocks noGrp="1"/>
          </p:cNvSpPr>
          <p:nvPr>
            <p:ph type="title"/>
          </p:nvPr>
        </p:nvSpPr>
        <p:spPr>
          <a:xfrm>
            <a:off x="358893" y="2983350"/>
            <a:ext cx="5506338" cy="698400"/>
          </a:xfrm>
          <a:prstGeom prst="rect">
            <a:avLst/>
          </a:prstGeom>
        </p:spPr>
        <p:txBody>
          <a:bodyPr vert="horz" wrap="square" lIns="0" tIns="0" rIns="0" bIns="0" rtlCol="0" anchor="b" anchorCtr="0">
            <a:noAutofit/>
          </a:bodyPr>
          <a:lstStyle>
            <a:lvl1pPr defTabSz="180000">
              <a:lnSpc>
                <a:spcPts val="4600"/>
              </a:lnSpc>
              <a:defRPr>
                <a:solidFill>
                  <a:srgbClr val="00B0F0"/>
                </a:solidFill>
              </a:defRPr>
            </a:lvl1pPr>
          </a:lstStyle>
          <a:p>
            <a:endParaRPr lang="en-AU" dirty="0"/>
          </a:p>
        </p:txBody>
      </p:sp>
      <p:sp>
        <p:nvSpPr>
          <p:cNvPr id="11" name="Text Placeholder 2"/>
          <p:cNvSpPr>
            <a:spLocks noGrp="1"/>
          </p:cNvSpPr>
          <p:nvPr>
            <p:ph type="body" sz="quarter" idx="18"/>
          </p:nvPr>
        </p:nvSpPr>
        <p:spPr>
          <a:xfrm>
            <a:off x="391258" y="3859201"/>
            <a:ext cx="2650880" cy="238918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2" name="Text Placeholder 2"/>
          <p:cNvSpPr>
            <a:spLocks noGrp="1"/>
          </p:cNvSpPr>
          <p:nvPr>
            <p:ph type="body" sz="quarter" idx="19"/>
          </p:nvPr>
        </p:nvSpPr>
        <p:spPr>
          <a:xfrm>
            <a:off x="3246560" y="3859201"/>
            <a:ext cx="2650880" cy="238918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Text Placeholder 2"/>
          <p:cNvSpPr>
            <a:spLocks noGrp="1"/>
          </p:cNvSpPr>
          <p:nvPr>
            <p:ph type="body" sz="quarter" idx="20"/>
          </p:nvPr>
        </p:nvSpPr>
        <p:spPr>
          <a:xfrm>
            <a:off x="6097847" y="2638426"/>
            <a:ext cx="2650880" cy="359886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4" name="Picture Placeholder 4"/>
          <p:cNvSpPr>
            <a:spLocks noGrp="1"/>
          </p:cNvSpPr>
          <p:nvPr>
            <p:ph type="pic" sz="quarter" idx="21"/>
          </p:nvPr>
        </p:nvSpPr>
        <p:spPr>
          <a:xfrm>
            <a:off x="6097846" y="633414"/>
            <a:ext cx="2651815" cy="1785937"/>
          </a:xfrm>
          <a:pattFill prst="smGrid">
            <a:fgClr>
              <a:schemeClr val="bg1">
                <a:lumMod val="85000"/>
              </a:schemeClr>
            </a:fgClr>
            <a:bgClr>
              <a:prstClr val="white"/>
            </a:bgClr>
          </a:pattFill>
        </p:spPr>
        <p:txBody>
          <a:bodyPr/>
          <a:lstStyle/>
          <a:p>
            <a:endParaRPr lang="en-AU" dirty="0"/>
          </a:p>
        </p:txBody>
      </p:sp>
      <p:sp>
        <p:nvSpPr>
          <p:cNvPr id="2" name="Slide Number Placeholder 1" descr="Lock Shape"/>
          <p:cNvSpPr>
            <a:spLocks noGrp="1"/>
          </p:cNvSpPr>
          <p:nvPr>
            <p:ph type="sldNum" sz="quarter" idx="22"/>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5" name="Rectangle 14"/>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6"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15403134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uble Column + Single Column">
    <p:spTree>
      <p:nvGrpSpPr>
        <p:cNvPr id="1" name=""/>
        <p:cNvGrpSpPr/>
        <p:nvPr/>
      </p:nvGrpSpPr>
      <p:grpSpPr>
        <a:xfrm>
          <a:off x="0" y="0"/>
          <a:ext cx="0" cy="0"/>
          <a:chOff x="0" y="0"/>
          <a:chExt cx="0" cy="0"/>
        </a:xfrm>
      </p:grpSpPr>
      <p:sp>
        <p:nvSpPr>
          <p:cNvPr id="9" name="Text Placeholder 32"/>
          <p:cNvSpPr>
            <a:spLocks noGrp="1"/>
          </p:cNvSpPr>
          <p:nvPr>
            <p:ph type="body" sz="quarter" idx="18"/>
          </p:nvPr>
        </p:nvSpPr>
        <p:spPr>
          <a:xfrm>
            <a:off x="385425" y="1839914"/>
            <a:ext cx="5506338" cy="44064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19"/>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Picture Placeholder 3"/>
          <p:cNvSpPr>
            <a:spLocks noGrp="1"/>
          </p:cNvSpPr>
          <p:nvPr>
            <p:ph type="pic" sz="quarter" idx="21"/>
          </p:nvPr>
        </p:nvSpPr>
        <p:spPr>
          <a:xfrm>
            <a:off x="6113032" y="1838325"/>
            <a:ext cx="2651815" cy="4406400"/>
          </a:xfrm>
          <a:pattFill prst="smGrid">
            <a:fgClr>
              <a:schemeClr val="bg1">
                <a:lumMod val="85000"/>
              </a:schemeClr>
            </a:fgClr>
            <a:bgClr>
              <a:schemeClr val="bg1"/>
            </a:bgClr>
          </a:pattFill>
        </p:spPr>
        <p:txBody>
          <a:bodyPr/>
          <a:lstStyle/>
          <a:p>
            <a:endParaRPr lang="en-AU"/>
          </a:p>
        </p:txBody>
      </p:sp>
      <p:sp>
        <p:nvSpPr>
          <p:cNvPr id="13" name="Rectangle 12"/>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4"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15"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354596186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Column + Double Column Image">
    <p:spTree>
      <p:nvGrpSpPr>
        <p:cNvPr id="1" name=""/>
        <p:cNvGrpSpPr/>
        <p:nvPr/>
      </p:nvGrpSpPr>
      <p:grpSpPr>
        <a:xfrm>
          <a:off x="0" y="0"/>
          <a:ext cx="0" cy="0"/>
          <a:chOff x="0" y="0"/>
          <a:chExt cx="0" cy="0"/>
        </a:xfrm>
      </p:grpSpPr>
      <p:sp>
        <p:nvSpPr>
          <p:cNvPr id="8" name="Picture Placeholder 7"/>
          <p:cNvSpPr>
            <a:spLocks noGrp="1"/>
          </p:cNvSpPr>
          <p:nvPr>
            <p:ph type="pic" sz="quarter" idx="24"/>
          </p:nvPr>
        </p:nvSpPr>
        <p:spPr>
          <a:xfrm>
            <a:off x="3246647" y="1838323"/>
            <a:ext cx="5512777" cy="4399200"/>
          </a:xfrm>
          <a:pattFill prst="smGrid">
            <a:fgClr>
              <a:schemeClr val="bg1">
                <a:lumMod val="85000"/>
              </a:schemeClr>
            </a:fgClr>
            <a:bgClr>
              <a:schemeClr val="bg1"/>
            </a:bgClr>
          </a:pattFill>
        </p:spPr>
        <p:txBody>
          <a:bodyPr/>
          <a:lstStyle/>
          <a:p>
            <a:endParaRPr lang="en-AU"/>
          </a:p>
        </p:txBody>
      </p:sp>
      <p:sp>
        <p:nvSpPr>
          <p:cNvPr id="4" name="Text Placeholder 9"/>
          <p:cNvSpPr>
            <a:spLocks noGrp="1"/>
          </p:cNvSpPr>
          <p:nvPr>
            <p:ph type="body" sz="quarter" idx="15"/>
          </p:nvPr>
        </p:nvSpPr>
        <p:spPr>
          <a:xfrm>
            <a:off x="383930" y="1839914"/>
            <a:ext cx="2659674" cy="4397375"/>
          </a:xfrm>
        </p:spPr>
        <p:txBody>
          <a:bodyPr/>
          <a:lstStyle>
            <a:lvl1pPr marL="0" indent="0" algn="l" defTabSz="180000" rtl="0" eaLnBrk="1" latinLnBrk="0" hangingPunct="1">
              <a:lnSpc>
                <a:spcPct val="100000"/>
              </a:lnSpc>
              <a:spcBef>
                <a:spcPts val="0"/>
              </a:spcBef>
              <a:spcAft>
                <a:spcPts val="600"/>
              </a:spcAft>
              <a:buFont typeface="Arial" pitchFamily="34" charset="0"/>
              <a:buNone/>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1"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13"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19760721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ouble Column + Single Column">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6" name="Rectangle 5"/>
          <p:cNvSpPr/>
          <p:nvPr userDrawn="1"/>
        </p:nvSpPr>
        <p:spPr>
          <a:xfrm>
            <a:off x="394269" y="450000"/>
            <a:ext cx="199385"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8"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9"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19608755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uble Column + Single Column V2">
    <p:spTree>
      <p:nvGrpSpPr>
        <p:cNvPr id="1" name=""/>
        <p:cNvGrpSpPr/>
        <p:nvPr/>
      </p:nvGrpSpPr>
      <p:grpSpPr>
        <a:xfrm>
          <a:off x="0" y="0"/>
          <a:ext cx="0" cy="0"/>
          <a:chOff x="0" y="0"/>
          <a:chExt cx="0" cy="0"/>
        </a:xfrm>
      </p:grpSpPr>
      <p:sp>
        <p:nvSpPr>
          <p:cNvPr id="4" name="Picture Placeholder 3"/>
          <p:cNvSpPr>
            <a:spLocks noGrp="1"/>
          </p:cNvSpPr>
          <p:nvPr>
            <p:ph type="pic" sz="quarter" idx="20"/>
          </p:nvPr>
        </p:nvSpPr>
        <p:spPr>
          <a:xfrm>
            <a:off x="385477" y="1838325"/>
            <a:ext cx="2651815" cy="4406400"/>
          </a:xfrm>
          <a:pattFill prst="smGrid">
            <a:fgClr>
              <a:schemeClr val="bg1">
                <a:lumMod val="85000"/>
              </a:schemeClr>
            </a:fgClr>
            <a:bgClr>
              <a:schemeClr val="bg1"/>
            </a:bgClr>
          </a:pattFill>
        </p:spPr>
        <p:txBody>
          <a:bodyPr/>
          <a:lstStyle/>
          <a:p>
            <a:endParaRPr lang="en-AU"/>
          </a:p>
        </p:txBody>
      </p:sp>
      <p:sp>
        <p:nvSpPr>
          <p:cNvPr id="11" name="Text Placeholder 32"/>
          <p:cNvSpPr>
            <a:spLocks noGrp="1"/>
          </p:cNvSpPr>
          <p:nvPr>
            <p:ph type="body" sz="quarter" idx="18"/>
          </p:nvPr>
        </p:nvSpPr>
        <p:spPr>
          <a:xfrm>
            <a:off x="3247292" y="1839914"/>
            <a:ext cx="5506338" cy="44064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19"/>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4"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8" name="Text Placeholder 6"/>
          <p:cNvSpPr>
            <a:spLocks noGrp="1"/>
          </p:cNvSpPr>
          <p:nvPr>
            <p:ph type="body" sz="quarter" idx="16"/>
          </p:nvPr>
        </p:nvSpPr>
        <p:spPr>
          <a:xfrm>
            <a:off x="593654" y="487589"/>
            <a:ext cx="5197776"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37422542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Page Image + Quot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0" y="0"/>
            <a:ext cx="9144000" cy="6858000"/>
          </a:xfrm>
          <a:pattFill prst="smGrid">
            <a:fgClr>
              <a:schemeClr val="bg1">
                <a:lumMod val="85000"/>
              </a:schemeClr>
            </a:fgClr>
            <a:bgClr>
              <a:prstClr val="white"/>
            </a:bgClr>
          </a:pattFill>
        </p:spPr>
        <p:txBody>
          <a:bodyPr/>
          <a:lstStyle/>
          <a:p>
            <a:endParaRPr lang="en-AU"/>
          </a:p>
        </p:txBody>
      </p:sp>
      <p:sp>
        <p:nvSpPr>
          <p:cNvPr id="5" name="Picture Placeholder 4"/>
          <p:cNvSpPr>
            <a:spLocks noGrp="1"/>
          </p:cNvSpPr>
          <p:nvPr>
            <p:ph type="pic" sz="quarter" idx="20"/>
          </p:nvPr>
        </p:nvSpPr>
        <p:spPr>
          <a:xfrm>
            <a:off x="6093070" y="633413"/>
            <a:ext cx="2664069" cy="2698750"/>
          </a:xfrm>
          <a:pattFill prst="smGrid">
            <a:fgClr>
              <a:schemeClr val="bg1">
                <a:lumMod val="85000"/>
              </a:schemeClr>
            </a:fgClr>
            <a:bgClr>
              <a:prstClr val="white"/>
            </a:bgClr>
          </a:pattFill>
        </p:spPr>
        <p:txBody>
          <a:bodyPr/>
          <a:lstStyle/>
          <a:p>
            <a:endParaRPr lang="en-AU" dirty="0"/>
          </a:p>
        </p:txBody>
      </p:sp>
    </p:spTree>
    <p:extLst>
      <p:ext uri="{BB962C8B-B14F-4D97-AF65-F5344CB8AC3E}">
        <p14:creationId xmlns:p14="http://schemas.microsoft.com/office/powerpoint/2010/main" val="7908922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With Quote Overlaying ]">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391258" y="1839911"/>
            <a:ext cx="8374154" cy="4406400"/>
          </a:xfrm>
          <a:pattFill prst="smGrid">
            <a:fgClr>
              <a:schemeClr val="bg1">
                <a:lumMod val="85000"/>
              </a:schemeClr>
            </a:fgClr>
            <a:bgClr>
              <a:prstClr val="white"/>
            </a:bgClr>
          </a:pattFill>
        </p:spPr>
        <p:txBody>
          <a:bodyPr/>
          <a:lstStyle/>
          <a:p>
            <a:endParaRPr lang="en-AU"/>
          </a:p>
        </p:txBody>
      </p:sp>
      <p:sp>
        <p:nvSpPr>
          <p:cNvPr id="28" name="Picture Placeholder 4"/>
          <p:cNvSpPr>
            <a:spLocks noGrp="1"/>
          </p:cNvSpPr>
          <p:nvPr>
            <p:ph type="pic" sz="quarter" idx="20"/>
          </p:nvPr>
        </p:nvSpPr>
        <p:spPr>
          <a:xfrm>
            <a:off x="5904036" y="3332163"/>
            <a:ext cx="2664069" cy="2698750"/>
          </a:xfrm>
          <a:pattFill prst="smGrid">
            <a:fgClr>
              <a:schemeClr val="bg1">
                <a:lumMod val="85000"/>
              </a:schemeClr>
            </a:fgClr>
            <a:bgClr>
              <a:prstClr val="white"/>
            </a:bgClr>
          </a:pattFill>
        </p:spPr>
        <p:txBody>
          <a:bodyPr/>
          <a:lstStyle/>
          <a:p>
            <a:endParaRPr lang="en-AU" dirty="0"/>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2"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8" name="Text Placeholder 6"/>
          <p:cNvSpPr>
            <a:spLocks noGrp="1"/>
          </p:cNvSpPr>
          <p:nvPr>
            <p:ph type="body" sz="quarter" idx="16"/>
          </p:nvPr>
        </p:nvSpPr>
        <p:spPr>
          <a:xfrm>
            <a:off x="593654" y="487589"/>
            <a:ext cx="5197776"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304882159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 With Quote Overlaying ]">
    <p:spTree>
      <p:nvGrpSpPr>
        <p:cNvPr id="1" name=""/>
        <p:cNvGrpSpPr/>
        <p:nvPr/>
      </p:nvGrpSpPr>
      <p:grpSpPr>
        <a:xfrm>
          <a:off x="0" y="0"/>
          <a:ext cx="0" cy="0"/>
          <a:chOff x="0" y="0"/>
          <a:chExt cx="0" cy="0"/>
        </a:xfrm>
      </p:grpSpPr>
      <p:sp>
        <p:nvSpPr>
          <p:cNvPr id="4" name="Picture Placeholder 3"/>
          <p:cNvSpPr>
            <a:spLocks noGrp="1"/>
          </p:cNvSpPr>
          <p:nvPr>
            <p:ph type="pic" sz="quarter" idx="17"/>
          </p:nvPr>
        </p:nvSpPr>
        <p:spPr>
          <a:xfrm>
            <a:off x="391258" y="1839911"/>
            <a:ext cx="8374154" cy="4406400"/>
          </a:xfrm>
          <a:pattFill prst="smGrid">
            <a:fgClr>
              <a:schemeClr val="bg1">
                <a:lumMod val="85000"/>
              </a:schemeClr>
            </a:fgClr>
            <a:bgClr>
              <a:prstClr val="white"/>
            </a:bgClr>
          </a:pattFill>
        </p:spPr>
        <p:txBody>
          <a:bodyPr/>
          <a:lstStyle/>
          <a:p>
            <a:endParaRPr lang="en-AU"/>
          </a:p>
        </p:txBody>
      </p:sp>
      <p:sp>
        <p:nvSpPr>
          <p:cNvPr id="28" name="Picture Placeholder 4"/>
          <p:cNvSpPr>
            <a:spLocks noGrp="1"/>
          </p:cNvSpPr>
          <p:nvPr>
            <p:ph type="pic" sz="quarter" idx="20"/>
          </p:nvPr>
        </p:nvSpPr>
        <p:spPr>
          <a:xfrm>
            <a:off x="5904036" y="3332163"/>
            <a:ext cx="2664069" cy="2698750"/>
          </a:xfrm>
          <a:pattFill prst="smGrid">
            <a:fgClr>
              <a:schemeClr val="bg1">
                <a:lumMod val="85000"/>
              </a:schemeClr>
            </a:fgClr>
            <a:bgClr>
              <a:prstClr val="white"/>
            </a:bgClr>
          </a:pattFill>
        </p:spPr>
        <p:txBody>
          <a:bodyPr/>
          <a:lstStyle/>
          <a:p>
            <a:endParaRPr lang="en-AU" dirty="0"/>
          </a:p>
        </p:txBody>
      </p:sp>
      <p:sp>
        <p:nvSpPr>
          <p:cNvPr id="2" name="Slide Number Placeholder 1" descr="Lock Shape"/>
          <p:cNvSpPr>
            <a:spLocks noGrp="1"/>
          </p:cNvSpPr>
          <p:nvPr>
            <p:ph type="sldNum" sz="quarter" idx="2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1"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12"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1177342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7F177B1-B355-4B8B-B2D4-34ACE9A71C90}" type="datetime1">
              <a:rPr lang="zh-CN" altLang="en-US" smtClean="0"/>
              <a:t>2014/10/23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1BBEFD-4D31-44C6-A912-1C862950F247}" type="slidenum">
              <a:rPr lang="zh-CN" altLang="en-US" smtClean="0"/>
              <a:t>‹#›</a:t>
            </a:fld>
            <a:endParaRPr lang="zh-CN" altLang="en-US"/>
          </a:p>
        </p:txBody>
      </p:sp>
    </p:spTree>
    <p:extLst>
      <p:ext uri="{BB962C8B-B14F-4D97-AF65-F5344CB8AC3E}">
        <p14:creationId xmlns:p14="http://schemas.microsoft.com/office/powerpoint/2010/main" val="30139555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mbstones [ 9 Boxes ]">
    <p:spTree>
      <p:nvGrpSpPr>
        <p:cNvPr id="1" name=""/>
        <p:cNvGrpSpPr/>
        <p:nvPr/>
      </p:nvGrpSpPr>
      <p:grpSpPr>
        <a:xfrm>
          <a:off x="0" y="0"/>
          <a:ext cx="0" cy="0"/>
          <a:chOff x="0" y="0"/>
          <a:chExt cx="0" cy="0"/>
        </a:xfrm>
      </p:grpSpPr>
      <p:sp>
        <p:nvSpPr>
          <p:cNvPr id="3" name="Text Placeholder 2"/>
          <p:cNvSpPr>
            <a:spLocks noGrp="1"/>
          </p:cNvSpPr>
          <p:nvPr>
            <p:ph type="body" sz="quarter" idx="35"/>
          </p:nvPr>
        </p:nvSpPr>
        <p:spPr>
          <a:xfrm>
            <a:off x="386862" y="1839600"/>
            <a:ext cx="2651815"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8" name="Text Placeholder 2"/>
          <p:cNvSpPr>
            <a:spLocks noGrp="1"/>
          </p:cNvSpPr>
          <p:nvPr>
            <p:ph type="body" sz="quarter" idx="36"/>
          </p:nvPr>
        </p:nvSpPr>
        <p:spPr>
          <a:xfrm>
            <a:off x="3247292" y="1839600"/>
            <a:ext cx="2651815"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9" name="Text Placeholder 2"/>
          <p:cNvSpPr>
            <a:spLocks noGrp="1"/>
          </p:cNvSpPr>
          <p:nvPr>
            <p:ph type="body" sz="quarter" idx="37"/>
          </p:nvPr>
        </p:nvSpPr>
        <p:spPr>
          <a:xfrm>
            <a:off x="6097846" y="1839600"/>
            <a:ext cx="2651815"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5" name="Text Placeholder 2"/>
          <p:cNvSpPr>
            <a:spLocks noGrp="1"/>
          </p:cNvSpPr>
          <p:nvPr>
            <p:ph type="body" sz="quarter" idx="38"/>
          </p:nvPr>
        </p:nvSpPr>
        <p:spPr>
          <a:xfrm>
            <a:off x="386862" y="3321050"/>
            <a:ext cx="2651815"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6" name="Text Placeholder 2"/>
          <p:cNvSpPr>
            <a:spLocks noGrp="1"/>
          </p:cNvSpPr>
          <p:nvPr>
            <p:ph type="body" sz="quarter" idx="39"/>
          </p:nvPr>
        </p:nvSpPr>
        <p:spPr>
          <a:xfrm>
            <a:off x="3247292" y="3321050"/>
            <a:ext cx="2651815"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7" name="Text Placeholder 2"/>
          <p:cNvSpPr>
            <a:spLocks noGrp="1"/>
          </p:cNvSpPr>
          <p:nvPr>
            <p:ph type="body" sz="quarter" idx="40"/>
          </p:nvPr>
        </p:nvSpPr>
        <p:spPr>
          <a:xfrm>
            <a:off x="6097846" y="3321050"/>
            <a:ext cx="2651815"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8" name="Text Placeholder 2"/>
          <p:cNvSpPr>
            <a:spLocks noGrp="1"/>
          </p:cNvSpPr>
          <p:nvPr>
            <p:ph type="body" sz="quarter" idx="41"/>
          </p:nvPr>
        </p:nvSpPr>
        <p:spPr>
          <a:xfrm>
            <a:off x="386862" y="4840514"/>
            <a:ext cx="2651815"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9" name="Text Placeholder 2"/>
          <p:cNvSpPr>
            <a:spLocks noGrp="1"/>
          </p:cNvSpPr>
          <p:nvPr>
            <p:ph type="body" sz="quarter" idx="42"/>
          </p:nvPr>
        </p:nvSpPr>
        <p:spPr>
          <a:xfrm>
            <a:off x="3247292" y="4842000"/>
            <a:ext cx="2651815"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0" name="Text Placeholder 2"/>
          <p:cNvSpPr>
            <a:spLocks noGrp="1"/>
          </p:cNvSpPr>
          <p:nvPr>
            <p:ph type="body" sz="quarter" idx="43"/>
          </p:nvPr>
        </p:nvSpPr>
        <p:spPr>
          <a:xfrm>
            <a:off x="6097846" y="4842000"/>
            <a:ext cx="2651815" cy="1393200"/>
          </a:xfrm>
          <a:solidFill>
            <a:srgbClr val="6DCFF6"/>
          </a:solidFill>
        </p:spPr>
        <p:txBody>
          <a:bodyPr lIns="144000" tIns="396000">
            <a:noAutofit/>
          </a:bodyPr>
          <a:lstStyle>
            <a:lvl1pPr marL="0" indent="0" algn="l" defTabSz="180000" rtl="0" eaLnBrk="1" latinLnBrk="0" hangingPunct="1">
              <a:lnSpc>
                <a:spcPct val="100000"/>
              </a:lnSpc>
              <a:spcBef>
                <a:spcPts val="0"/>
              </a:spcBef>
              <a:spcAft>
                <a:spcPts val="600"/>
              </a:spcAft>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Content Placeholder 7"/>
          <p:cNvSpPr>
            <a:spLocks noGrp="1"/>
          </p:cNvSpPr>
          <p:nvPr>
            <p:ph sz="quarter" idx="13"/>
          </p:nvPr>
        </p:nvSpPr>
        <p:spPr>
          <a:xfrm>
            <a:off x="470389" y="1932100"/>
            <a:ext cx="1752715"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16" name="Content Placeholder 7"/>
          <p:cNvSpPr>
            <a:spLocks noGrp="1"/>
          </p:cNvSpPr>
          <p:nvPr>
            <p:ph sz="quarter" idx="20"/>
          </p:nvPr>
        </p:nvSpPr>
        <p:spPr>
          <a:xfrm>
            <a:off x="3323491" y="1932100"/>
            <a:ext cx="1750782"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18" name="Content Placeholder 7"/>
          <p:cNvSpPr>
            <a:spLocks noGrp="1"/>
          </p:cNvSpPr>
          <p:nvPr>
            <p:ph sz="quarter" idx="22"/>
          </p:nvPr>
        </p:nvSpPr>
        <p:spPr>
          <a:xfrm>
            <a:off x="6183922" y="1932100"/>
            <a:ext cx="1750782"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47" name="Content Placeholder 7"/>
          <p:cNvSpPr>
            <a:spLocks noGrp="1"/>
          </p:cNvSpPr>
          <p:nvPr>
            <p:ph sz="quarter" idx="24"/>
          </p:nvPr>
        </p:nvSpPr>
        <p:spPr>
          <a:xfrm>
            <a:off x="470389" y="3413239"/>
            <a:ext cx="1752715"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49" name="Content Placeholder 7"/>
          <p:cNvSpPr>
            <a:spLocks noGrp="1"/>
          </p:cNvSpPr>
          <p:nvPr>
            <p:ph sz="quarter" idx="26"/>
          </p:nvPr>
        </p:nvSpPr>
        <p:spPr>
          <a:xfrm>
            <a:off x="3323491" y="3413239"/>
            <a:ext cx="1750782"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51" name="Content Placeholder 7"/>
          <p:cNvSpPr>
            <a:spLocks noGrp="1"/>
          </p:cNvSpPr>
          <p:nvPr>
            <p:ph sz="quarter" idx="28"/>
          </p:nvPr>
        </p:nvSpPr>
        <p:spPr>
          <a:xfrm>
            <a:off x="6183922" y="3413239"/>
            <a:ext cx="1750782"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53" name="Content Placeholder 7"/>
          <p:cNvSpPr>
            <a:spLocks noGrp="1"/>
          </p:cNvSpPr>
          <p:nvPr>
            <p:ph sz="quarter" idx="30"/>
          </p:nvPr>
        </p:nvSpPr>
        <p:spPr>
          <a:xfrm>
            <a:off x="470389" y="4904327"/>
            <a:ext cx="1752715"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55" name="Content Placeholder 7"/>
          <p:cNvSpPr>
            <a:spLocks noGrp="1"/>
          </p:cNvSpPr>
          <p:nvPr>
            <p:ph sz="quarter" idx="32"/>
          </p:nvPr>
        </p:nvSpPr>
        <p:spPr>
          <a:xfrm>
            <a:off x="3323491" y="4904327"/>
            <a:ext cx="1750782"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57" name="Content Placeholder 7"/>
          <p:cNvSpPr>
            <a:spLocks noGrp="1"/>
          </p:cNvSpPr>
          <p:nvPr>
            <p:ph sz="quarter" idx="34"/>
          </p:nvPr>
        </p:nvSpPr>
        <p:spPr>
          <a:xfrm>
            <a:off x="6183922" y="4904327"/>
            <a:ext cx="1750782" cy="226900"/>
          </a:xfrm>
          <a:solidFill>
            <a:srgbClr val="00B0F0"/>
          </a:solidFill>
        </p:spPr>
        <p:txBody>
          <a:bodyPr lIns="72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2" name="Slide Number Placeholder 1" descr="Lock Shape"/>
          <p:cNvSpPr>
            <a:spLocks noGrp="1"/>
          </p:cNvSpPr>
          <p:nvPr>
            <p:ph type="sldNum" sz="quarter" idx="44"/>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6" name="Rectangle 25"/>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28"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24" name="Text Placeholder 6"/>
          <p:cNvSpPr>
            <a:spLocks noGrp="1"/>
          </p:cNvSpPr>
          <p:nvPr>
            <p:ph type="body" sz="quarter" idx="16"/>
          </p:nvPr>
        </p:nvSpPr>
        <p:spPr>
          <a:xfrm>
            <a:off x="593654" y="487589"/>
            <a:ext cx="5197776"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4745447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mbstones [ 6 Boxes + Intro ]">
    <p:spTree>
      <p:nvGrpSpPr>
        <p:cNvPr id="1" name=""/>
        <p:cNvGrpSpPr/>
        <p:nvPr/>
      </p:nvGrpSpPr>
      <p:grpSpPr>
        <a:xfrm>
          <a:off x="0" y="0"/>
          <a:ext cx="0" cy="0"/>
          <a:chOff x="0" y="0"/>
          <a:chExt cx="0" cy="0"/>
        </a:xfrm>
      </p:grpSpPr>
      <p:sp>
        <p:nvSpPr>
          <p:cNvPr id="58" name="Text Placeholder 2"/>
          <p:cNvSpPr>
            <a:spLocks noGrp="1"/>
          </p:cNvSpPr>
          <p:nvPr>
            <p:ph type="body" sz="quarter" idx="36"/>
          </p:nvPr>
        </p:nvSpPr>
        <p:spPr>
          <a:xfrm>
            <a:off x="3247293" y="1835152"/>
            <a:ext cx="2652346" cy="1393200"/>
          </a:xfrm>
          <a:solidFill>
            <a:srgbClr val="6DCFF6"/>
          </a:solidFill>
        </p:spPr>
        <p:txBody>
          <a:bodyPr lIns="144000" tIns="396000" rIns="108000">
            <a:noAutofit/>
          </a:bodyPr>
          <a:lstStyle>
            <a:lvl1pPr marL="0" indent="0">
              <a:buClr>
                <a:schemeClr val="bg1"/>
              </a:buClr>
              <a:buFont typeface="Arial" pitchFamily="34" charset="0"/>
              <a:buNone/>
              <a:defRPr lang="en-US" sz="900" b="0" kern="1200" cap="none" spc="0" baseline="0" dirty="0" smtClean="0">
                <a:solidFill>
                  <a:schemeClr val="bg1"/>
                </a:solidFill>
                <a:latin typeface="Arial"/>
                <a:ea typeface="+mn-ea"/>
                <a:cs typeface="Arial" pitchFamily="34" charset="0"/>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9" name="Text Placeholder 2"/>
          <p:cNvSpPr>
            <a:spLocks noGrp="1"/>
          </p:cNvSpPr>
          <p:nvPr>
            <p:ph type="body" sz="quarter" idx="37"/>
          </p:nvPr>
        </p:nvSpPr>
        <p:spPr>
          <a:xfrm>
            <a:off x="6097847" y="1835152"/>
            <a:ext cx="2652346" cy="1393200"/>
          </a:xfrm>
          <a:solidFill>
            <a:srgbClr val="6DCFF6"/>
          </a:solidFill>
        </p:spPr>
        <p:txBody>
          <a:bodyPr lIns="144000" tIns="396000" rIns="108000">
            <a:noAutofit/>
          </a:bodyPr>
          <a:lstStyle>
            <a:lvl1pPr marL="0" indent="0">
              <a:buClr>
                <a:schemeClr val="bg1"/>
              </a:buClr>
              <a:buFont typeface="Arial" pitchFamily="34" charset="0"/>
              <a:buNone/>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6" name="Text Placeholder 2"/>
          <p:cNvSpPr>
            <a:spLocks noGrp="1"/>
          </p:cNvSpPr>
          <p:nvPr>
            <p:ph type="body" sz="quarter" idx="39"/>
          </p:nvPr>
        </p:nvSpPr>
        <p:spPr>
          <a:xfrm>
            <a:off x="3247293" y="3330576"/>
            <a:ext cx="2652346" cy="1393200"/>
          </a:xfrm>
          <a:solidFill>
            <a:srgbClr val="6DCFF6"/>
          </a:solidFill>
        </p:spPr>
        <p:txBody>
          <a:bodyPr lIns="144000" tIns="396000" rIns="108000">
            <a:noAutofit/>
          </a:bodyPr>
          <a:lstStyle>
            <a:lvl1pPr>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7" name="Text Placeholder 2"/>
          <p:cNvSpPr>
            <a:spLocks noGrp="1"/>
          </p:cNvSpPr>
          <p:nvPr>
            <p:ph type="body" sz="quarter" idx="40"/>
          </p:nvPr>
        </p:nvSpPr>
        <p:spPr>
          <a:xfrm>
            <a:off x="6097847" y="3330576"/>
            <a:ext cx="2652346" cy="1393200"/>
          </a:xfrm>
          <a:solidFill>
            <a:srgbClr val="6DCFF6"/>
          </a:solidFill>
        </p:spPr>
        <p:txBody>
          <a:bodyPr lIns="144000" tIns="396000" rIns="108000">
            <a:noAutofit/>
          </a:bodyPr>
          <a:lstStyle>
            <a:lvl1pPr>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9" name="Text Placeholder 2"/>
          <p:cNvSpPr>
            <a:spLocks noGrp="1"/>
          </p:cNvSpPr>
          <p:nvPr>
            <p:ph type="body" sz="quarter" idx="42"/>
          </p:nvPr>
        </p:nvSpPr>
        <p:spPr>
          <a:xfrm>
            <a:off x="3247293" y="4842000"/>
            <a:ext cx="2652346" cy="1393200"/>
          </a:xfrm>
          <a:solidFill>
            <a:srgbClr val="6DCFF6"/>
          </a:solidFill>
        </p:spPr>
        <p:txBody>
          <a:bodyPr lIns="144000" tIns="396000" rIns="108000">
            <a:noAutofit/>
          </a:bodyPr>
          <a:lstStyle>
            <a:lvl1pPr>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0" name="Text Placeholder 2"/>
          <p:cNvSpPr>
            <a:spLocks noGrp="1"/>
          </p:cNvSpPr>
          <p:nvPr>
            <p:ph type="body" sz="quarter" idx="43"/>
          </p:nvPr>
        </p:nvSpPr>
        <p:spPr>
          <a:xfrm>
            <a:off x="6097847" y="4842000"/>
            <a:ext cx="2652346" cy="1393200"/>
          </a:xfrm>
          <a:solidFill>
            <a:srgbClr val="6DCFF6"/>
          </a:solidFill>
        </p:spPr>
        <p:txBody>
          <a:bodyPr lIns="144000" tIns="396000" rIns="108000">
            <a:noAutofit/>
          </a:bodyPr>
          <a:lstStyle>
            <a:lvl1pPr>
              <a:defRPr>
                <a:solidFill>
                  <a:schemeClr val="bg1"/>
                </a:solidFill>
              </a:defRPr>
            </a:lvl1pPr>
            <a:lvl2pPr marL="180000" indent="-180000">
              <a:buClr>
                <a:schemeClr val="bg1"/>
              </a:buClr>
              <a:buFont typeface="Arial" pitchFamily="34" charset="0"/>
              <a:buChar char="•"/>
              <a:defRPr>
                <a:solidFill>
                  <a:schemeClr val="bg1"/>
                </a:solidFill>
              </a:defRPr>
            </a:lvl2pPr>
            <a:lvl3pPr marL="360000" indent="-180000">
              <a:buClr>
                <a:schemeClr val="bg1"/>
              </a:buClr>
              <a:buFont typeface="Arial" pitchFamily="34" charset="0"/>
              <a:buChar char="•"/>
              <a:defRPr>
                <a:solidFill>
                  <a:schemeClr val="bg1"/>
                </a:solidFill>
              </a:defRPr>
            </a:lvl3pPr>
            <a:lvl4pPr marL="540000" indent="-180000">
              <a:buClr>
                <a:schemeClr val="bg1"/>
              </a:buClr>
              <a:buFont typeface="Arial" pitchFamily="34" charset="0"/>
              <a:buChar char="•"/>
              <a:defRPr>
                <a:solidFill>
                  <a:schemeClr val="bg1"/>
                </a:solidFill>
              </a:defRPr>
            </a:lvl4pPr>
            <a:lvl5pPr marL="720000" indent="-180000">
              <a:buClr>
                <a:schemeClr val="bg1"/>
              </a:buClr>
              <a:buFont typeface="Arial" pitchFamily="34" charset="0"/>
              <a:buChar cha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Content Placeholder 7"/>
          <p:cNvSpPr>
            <a:spLocks noGrp="1"/>
          </p:cNvSpPr>
          <p:nvPr>
            <p:ph sz="quarter" idx="20"/>
          </p:nvPr>
        </p:nvSpPr>
        <p:spPr>
          <a:xfrm>
            <a:off x="3323491" y="1932100"/>
            <a:ext cx="1750782"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18" name="Content Placeholder 7"/>
          <p:cNvSpPr>
            <a:spLocks noGrp="1"/>
          </p:cNvSpPr>
          <p:nvPr>
            <p:ph sz="quarter" idx="22"/>
          </p:nvPr>
        </p:nvSpPr>
        <p:spPr>
          <a:xfrm>
            <a:off x="6183922" y="1932100"/>
            <a:ext cx="1750782"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49" name="Content Placeholder 7"/>
          <p:cNvSpPr>
            <a:spLocks noGrp="1"/>
          </p:cNvSpPr>
          <p:nvPr>
            <p:ph sz="quarter" idx="26"/>
          </p:nvPr>
        </p:nvSpPr>
        <p:spPr>
          <a:xfrm>
            <a:off x="3323491" y="3413239"/>
            <a:ext cx="1750782"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51" name="Content Placeholder 7"/>
          <p:cNvSpPr>
            <a:spLocks noGrp="1"/>
          </p:cNvSpPr>
          <p:nvPr>
            <p:ph sz="quarter" idx="28"/>
          </p:nvPr>
        </p:nvSpPr>
        <p:spPr>
          <a:xfrm>
            <a:off x="6183922" y="3413239"/>
            <a:ext cx="1750782"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55" name="Content Placeholder 7"/>
          <p:cNvSpPr>
            <a:spLocks noGrp="1"/>
          </p:cNvSpPr>
          <p:nvPr>
            <p:ph sz="quarter" idx="32"/>
          </p:nvPr>
        </p:nvSpPr>
        <p:spPr>
          <a:xfrm>
            <a:off x="3323491" y="4904327"/>
            <a:ext cx="1750782"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57" name="Content Placeholder 7"/>
          <p:cNvSpPr>
            <a:spLocks noGrp="1"/>
          </p:cNvSpPr>
          <p:nvPr>
            <p:ph sz="quarter" idx="34"/>
          </p:nvPr>
        </p:nvSpPr>
        <p:spPr>
          <a:xfrm>
            <a:off x="6183922" y="4904327"/>
            <a:ext cx="1750782" cy="226900"/>
          </a:xfrm>
          <a:solidFill>
            <a:srgbClr val="00B0F0"/>
          </a:solidFill>
        </p:spPr>
        <p:txBody>
          <a:bodyPr lIns="72000" rIns="108000" anchor="ctr" anchorCtr="0">
            <a:noAutofit/>
          </a:bodyPr>
          <a:lstStyle>
            <a:lvl1pPr>
              <a:defRPr sz="900" baseline="0">
                <a:solidFill>
                  <a:schemeClr val="bg1"/>
                </a:solidFill>
              </a:defRPr>
            </a:lvl1pPr>
            <a:lvl2pPr>
              <a:defRPr sz="900" baseline="0"/>
            </a:lvl2pPr>
            <a:lvl3pPr>
              <a:defRPr sz="900" baseline="0"/>
            </a:lvl3pPr>
            <a:lvl4pPr>
              <a:defRPr sz="900" baseline="0"/>
            </a:lvl4pPr>
            <a:lvl5pPr>
              <a:defRPr sz="900" baseline="0"/>
            </a:lvl5pPr>
          </a:lstStyle>
          <a:p>
            <a:pPr lvl="0"/>
            <a:r>
              <a:rPr lang="en-US" dirty="0" smtClean="0"/>
              <a:t>Click to edit Master text styles</a:t>
            </a:r>
          </a:p>
        </p:txBody>
      </p:sp>
      <p:sp>
        <p:nvSpPr>
          <p:cNvPr id="4" name="Text Placeholder 3"/>
          <p:cNvSpPr>
            <a:spLocks noGrp="1"/>
          </p:cNvSpPr>
          <p:nvPr>
            <p:ph type="body" sz="quarter" idx="44"/>
          </p:nvPr>
        </p:nvSpPr>
        <p:spPr>
          <a:xfrm>
            <a:off x="385478" y="1839911"/>
            <a:ext cx="2650880" cy="440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45"/>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0" name="Rectangle 19"/>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22"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23"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423220850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bstones [ 9 Boxes + Images ]">
    <p:spTree>
      <p:nvGrpSpPr>
        <p:cNvPr id="1" name=""/>
        <p:cNvGrpSpPr/>
        <p:nvPr/>
      </p:nvGrpSpPr>
      <p:grpSpPr>
        <a:xfrm>
          <a:off x="0" y="0"/>
          <a:ext cx="0" cy="0"/>
          <a:chOff x="0" y="0"/>
          <a:chExt cx="0" cy="0"/>
        </a:xfrm>
      </p:grpSpPr>
      <p:sp>
        <p:nvSpPr>
          <p:cNvPr id="3" name="Text Placeholder 2"/>
          <p:cNvSpPr>
            <a:spLocks noGrp="1"/>
          </p:cNvSpPr>
          <p:nvPr>
            <p:ph type="body" sz="quarter" idx="35"/>
          </p:nvPr>
        </p:nvSpPr>
        <p:spPr>
          <a:xfrm>
            <a:off x="385477" y="1839600"/>
            <a:ext cx="1286031"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Picture Placeholder 3"/>
          <p:cNvSpPr>
            <a:spLocks noGrp="1"/>
          </p:cNvSpPr>
          <p:nvPr>
            <p:ph type="pic" sz="quarter" idx="44"/>
          </p:nvPr>
        </p:nvSpPr>
        <p:spPr>
          <a:xfrm>
            <a:off x="1743812" y="1839600"/>
            <a:ext cx="1286031" cy="13932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26" name="Text Placeholder 2"/>
          <p:cNvSpPr>
            <a:spLocks noGrp="1"/>
          </p:cNvSpPr>
          <p:nvPr>
            <p:ph type="body" sz="quarter" idx="45"/>
          </p:nvPr>
        </p:nvSpPr>
        <p:spPr>
          <a:xfrm>
            <a:off x="385477" y="3330000"/>
            <a:ext cx="1286031"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9" name="Picture Placeholder 3"/>
          <p:cNvSpPr>
            <a:spLocks noGrp="1"/>
          </p:cNvSpPr>
          <p:nvPr>
            <p:ph type="pic" sz="quarter" idx="46"/>
          </p:nvPr>
        </p:nvSpPr>
        <p:spPr>
          <a:xfrm>
            <a:off x="1739416" y="3330000"/>
            <a:ext cx="1286031" cy="1393200"/>
          </a:xfrm>
          <a:pattFill prst="smGrid">
            <a:fgClr>
              <a:schemeClr val="bg1">
                <a:lumMod val="85000"/>
              </a:schemeClr>
            </a:fgClr>
            <a:bgClr>
              <a:schemeClr val="bg1"/>
            </a:bgClr>
          </a:pattFill>
        </p:spPr>
        <p:txBody>
          <a:bodyPr anchor="ctr" anchorCtr="0"/>
          <a:lstStyle>
            <a:lvl1pPr algn="ctr">
              <a:defRPr/>
            </a:lvl1pPr>
          </a:lstStyle>
          <a:p>
            <a:endParaRPr lang="en-AU" dirty="0"/>
          </a:p>
        </p:txBody>
      </p:sp>
      <p:sp>
        <p:nvSpPr>
          <p:cNvPr id="30" name="Text Placeholder 2"/>
          <p:cNvSpPr>
            <a:spLocks noGrp="1"/>
          </p:cNvSpPr>
          <p:nvPr>
            <p:ph type="body" sz="quarter" idx="47"/>
          </p:nvPr>
        </p:nvSpPr>
        <p:spPr>
          <a:xfrm>
            <a:off x="385477" y="4842000"/>
            <a:ext cx="1286031"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2" name="Picture Placeholder 3"/>
          <p:cNvSpPr>
            <a:spLocks noGrp="1"/>
          </p:cNvSpPr>
          <p:nvPr>
            <p:ph type="pic" sz="quarter" idx="48"/>
          </p:nvPr>
        </p:nvSpPr>
        <p:spPr>
          <a:xfrm>
            <a:off x="1739416" y="4842000"/>
            <a:ext cx="1286031" cy="13932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33" name="Text Placeholder 2"/>
          <p:cNvSpPr>
            <a:spLocks noGrp="1"/>
          </p:cNvSpPr>
          <p:nvPr>
            <p:ph type="body" sz="quarter" idx="49"/>
          </p:nvPr>
        </p:nvSpPr>
        <p:spPr>
          <a:xfrm>
            <a:off x="3246646" y="1839600"/>
            <a:ext cx="1286031"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4" name="Picture Placeholder 3"/>
          <p:cNvSpPr>
            <a:spLocks noGrp="1"/>
          </p:cNvSpPr>
          <p:nvPr>
            <p:ph type="pic" sz="quarter" idx="50"/>
          </p:nvPr>
        </p:nvSpPr>
        <p:spPr>
          <a:xfrm>
            <a:off x="4595451" y="1839600"/>
            <a:ext cx="1286031" cy="13932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35" name="Text Placeholder 2"/>
          <p:cNvSpPr>
            <a:spLocks noGrp="1"/>
          </p:cNvSpPr>
          <p:nvPr>
            <p:ph type="body" sz="quarter" idx="51"/>
          </p:nvPr>
        </p:nvSpPr>
        <p:spPr>
          <a:xfrm>
            <a:off x="3246646" y="3330000"/>
            <a:ext cx="1286031"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6" name="Picture Placeholder 3"/>
          <p:cNvSpPr>
            <a:spLocks noGrp="1"/>
          </p:cNvSpPr>
          <p:nvPr>
            <p:ph type="pic" sz="quarter" idx="52"/>
          </p:nvPr>
        </p:nvSpPr>
        <p:spPr>
          <a:xfrm>
            <a:off x="4595451" y="3330000"/>
            <a:ext cx="1286031" cy="13932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37" name="Text Placeholder 2"/>
          <p:cNvSpPr>
            <a:spLocks noGrp="1"/>
          </p:cNvSpPr>
          <p:nvPr>
            <p:ph type="body" sz="quarter" idx="53"/>
          </p:nvPr>
        </p:nvSpPr>
        <p:spPr>
          <a:xfrm>
            <a:off x="3246646" y="4842000"/>
            <a:ext cx="1286031"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8" name="Picture Placeholder 3"/>
          <p:cNvSpPr>
            <a:spLocks noGrp="1"/>
          </p:cNvSpPr>
          <p:nvPr>
            <p:ph type="pic" sz="quarter" idx="54"/>
          </p:nvPr>
        </p:nvSpPr>
        <p:spPr>
          <a:xfrm>
            <a:off x="4595451" y="4842000"/>
            <a:ext cx="1286031" cy="13932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39" name="Text Placeholder 2"/>
          <p:cNvSpPr>
            <a:spLocks noGrp="1"/>
          </p:cNvSpPr>
          <p:nvPr>
            <p:ph type="body" sz="quarter" idx="55"/>
          </p:nvPr>
        </p:nvSpPr>
        <p:spPr>
          <a:xfrm>
            <a:off x="6097846" y="1839600"/>
            <a:ext cx="1286031"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0" name="Picture Placeholder 3"/>
          <p:cNvSpPr>
            <a:spLocks noGrp="1"/>
          </p:cNvSpPr>
          <p:nvPr>
            <p:ph type="pic" sz="quarter" idx="56"/>
          </p:nvPr>
        </p:nvSpPr>
        <p:spPr>
          <a:xfrm>
            <a:off x="7459673" y="1839600"/>
            <a:ext cx="1286031" cy="13932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41" name="Text Placeholder 2"/>
          <p:cNvSpPr>
            <a:spLocks noGrp="1"/>
          </p:cNvSpPr>
          <p:nvPr>
            <p:ph type="body" sz="quarter" idx="57"/>
          </p:nvPr>
        </p:nvSpPr>
        <p:spPr>
          <a:xfrm>
            <a:off x="6097846" y="3330000"/>
            <a:ext cx="1286031"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2" name="Picture Placeholder 3"/>
          <p:cNvSpPr>
            <a:spLocks noGrp="1"/>
          </p:cNvSpPr>
          <p:nvPr>
            <p:ph type="pic" sz="quarter" idx="58"/>
          </p:nvPr>
        </p:nvSpPr>
        <p:spPr>
          <a:xfrm>
            <a:off x="7459673" y="3330000"/>
            <a:ext cx="1286031" cy="13932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43" name="Text Placeholder 2"/>
          <p:cNvSpPr>
            <a:spLocks noGrp="1"/>
          </p:cNvSpPr>
          <p:nvPr>
            <p:ph type="body" sz="quarter" idx="59"/>
          </p:nvPr>
        </p:nvSpPr>
        <p:spPr>
          <a:xfrm>
            <a:off x="6097846" y="4842000"/>
            <a:ext cx="1286031" cy="1393200"/>
          </a:xfrm>
          <a:solidFill>
            <a:schemeClr val="bg1">
              <a:lumMod val="85000"/>
            </a:schemeClr>
          </a:solidFill>
        </p:spPr>
        <p:txBody>
          <a:bodyPr lIns="144000" tIns="108000" rIns="108000">
            <a:no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4" name="Picture Placeholder 3"/>
          <p:cNvSpPr>
            <a:spLocks noGrp="1"/>
          </p:cNvSpPr>
          <p:nvPr>
            <p:ph type="pic" sz="quarter" idx="60"/>
          </p:nvPr>
        </p:nvSpPr>
        <p:spPr>
          <a:xfrm>
            <a:off x="7459673" y="4842000"/>
            <a:ext cx="1286031" cy="13932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2" name="Slide Number Placeholder 1" descr="Lock Shape"/>
          <p:cNvSpPr>
            <a:spLocks noGrp="1"/>
          </p:cNvSpPr>
          <p:nvPr>
            <p:ph type="sldNum" sz="quarter" idx="6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5" name="Rectangle 24"/>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28"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31"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5269273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 Deal History ]">
    <p:spTree>
      <p:nvGrpSpPr>
        <p:cNvPr id="1" name=""/>
        <p:cNvGrpSpPr/>
        <p:nvPr/>
      </p:nvGrpSpPr>
      <p:grpSpPr>
        <a:xfrm>
          <a:off x="0" y="0"/>
          <a:ext cx="0" cy="0"/>
          <a:chOff x="0" y="0"/>
          <a:chExt cx="0" cy="0"/>
        </a:xfrm>
      </p:grpSpPr>
      <p:sp>
        <p:nvSpPr>
          <p:cNvPr id="32" name="Picture Placeholder 3"/>
          <p:cNvSpPr>
            <a:spLocks noGrp="1" noChangeAspect="1"/>
          </p:cNvSpPr>
          <p:nvPr>
            <p:ph type="pic" sz="quarter" idx="48"/>
          </p:nvPr>
        </p:nvSpPr>
        <p:spPr>
          <a:xfrm>
            <a:off x="391259" y="2857728"/>
            <a:ext cx="1301565" cy="693000"/>
          </a:xfrm>
          <a:pattFill prst="smGrid">
            <a:fgClr>
              <a:schemeClr val="bg1">
                <a:lumMod val="95000"/>
              </a:schemeClr>
            </a:fgClr>
            <a:bgClr>
              <a:schemeClr val="bg1"/>
            </a:bgClr>
          </a:pattFill>
        </p:spPr>
        <p:txBody>
          <a:bodyPr anchor="ctr" anchorCtr="0"/>
          <a:lstStyle>
            <a:lvl1pPr algn="ctr">
              <a:defRPr/>
            </a:lvl1pPr>
          </a:lstStyle>
          <a:p>
            <a:endParaRPr lang="en-AU"/>
          </a:p>
        </p:txBody>
      </p:sp>
      <p:sp>
        <p:nvSpPr>
          <p:cNvPr id="25" name="Text Placeholder 2"/>
          <p:cNvSpPr>
            <a:spLocks noGrp="1"/>
          </p:cNvSpPr>
          <p:nvPr>
            <p:ph type="body" sz="quarter" idx="61" hasCustomPrompt="1"/>
          </p:nvPr>
        </p:nvSpPr>
        <p:spPr>
          <a:xfrm>
            <a:off x="391258" y="3564903"/>
            <a:ext cx="1305657"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smtClean="0"/>
              <a:t>Year </a:t>
            </a:r>
          </a:p>
          <a:p>
            <a:pPr marL="0" lvl="0" indent="0" algn="l" defTabSz="180000" rtl="0" eaLnBrk="1" latinLnBrk="0" hangingPunct="1">
              <a:lnSpc>
                <a:spcPct val="100000"/>
              </a:lnSpc>
              <a:spcBef>
                <a:spcPts val="0"/>
              </a:spcBef>
              <a:spcAft>
                <a:spcPts val="0"/>
              </a:spcAft>
              <a:buFont typeface="Arial" pitchFamily="34" charset="0"/>
              <a:buNone/>
            </a:pPr>
            <a:r>
              <a:rPr lang="en-US" dirty="0" smtClean="0"/>
              <a:t>Description </a:t>
            </a:r>
          </a:p>
        </p:txBody>
      </p:sp>
      <p:sp>
        <p:nvSpPr>
          <p:cNvPr id="47" name="Picture Placeholder 3"/>
          <p:cNvSpPr>
            <a:spLocks noGrp="1" noChangeAspect="1"/>
          </p:cNvSpPr>
          <p:nvPr>
            <p:ph type="pic" sz="quarter" idx="62"/>
          </p:nvPr>
        </p:nvSpPr>
        <p:spPr>
          <a:xfrm>
            <a:off x="1803890" y="3538596"/>
            <a:ext cx="1301565" cy="693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48" name="Text Placeholder 2"/>
          <p:cNvSpPr>
            <a:spLocks noGrp="1"/>
          </p:cNvSpPr>
          <p:nvPr>
            <p:ph type="body" sz="quarter" idx="63" hasCustomPrompt="1"/>
          </p:nvPr>
        </p:nvSpPr>
        <p:spPr>
          <a:xfrm>
            <a:off x="1803889" y="4245771"/>
            <a:ext cx="1305657"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baseline="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smtClean="0"/>
              <a:t>Year </a:t>
            </a:r>
          </a:p>
          <a:p>
            <a:pPr marL="0" lvl="0" indent="0" algn="l" defTabSz="180000" rtl="0" eaLnBrk="1" latinLnBrk="0" hangingPunct="1">
              <a:lnSpc>
                <a:spcPct val="100000"/>
              </a:lnSpc>
              <a:spcBef>
                <a:spcPts val="0"/>
              </a:spcBef>
              <a:spcAft>
                <a:spcPts val="0"/>
              </a:spcAft>
              <a:buFont typeface="Arial" pitchFamily="34" charset="0"/>
              <a:buNone/>
            </a:pPr>
            <a:r>
              <a:rPr lang="en-US" dirty="0" smtClean="0"/>
              <a:t>Description </a:t>
            </a:r>
          </a:p>
        </p:txBody>
      </p:sp>
      <p:sp>
        <p:nvSpPr>
          <p:cNvPr id="49" name="Picture Placeholder 3"/>
          <p:cNvSpPr>
            <a:spLocks noGrp="1" noChangeAspect="1"/>
          </p:cNvSpPr>
          <p:nvPr>
            <p:ph type="pic" sz="quarter" idx="64"/>
          </p:nvPr>
        </p:nvSpPr>
        <p:spPr>
          <a:xfrm>
            <a:off x="3216520" y="2135700"/>
            <a:ext cx="1301565" cy="693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50" name="Text Placeholder 2"/>
          <p:cNvSpPr>
            <a:spLocks noGrp="1"/>
          </p:cNvSpPr>
          <p:nvPr>
            <p:ph type="body" sz="quarter" idx="65" hasCustomPrompt="1"/>
          </p:nvPr>
        </p:nvSpPr>
        <p:spPr>
          <a:xfrm>
            <a:off x="3216520" y="2842875"/>
            <a:ext cx="1305657" cy="693000"/>
          </a:xfrm>
          <a:solidFill>
            <a:schemeClr val="bg1">
              <a:lumMod val="85000"/>
            </a:schemeClr>
          </a:solidFill>
        </p:spPr>
        <p:txBody>
          <a:bodyPr lIns="144000" tIns="108000" rIns="108000">
            <a:noAutofit/>
          </a:bodyPr>
          <a:lstStyle>
            <a:lvl1pPr>
              <a:spcAft>
                <a:spcPts val="0"/>
              </a:spcAft>
              <a:defRPr b="0"/>
            </a:lvl1pPr>
          </a:lstStyle>
          <a:p>
            <a:pPr lvl="0"/>
            <a:r>
              <a:rPr lang="en-US" dirty="0" smtClean="0"/>
              <a:t>Year </a:t>
            </a:r>
          </a:p>
          <a:p>
            <a:pPr lvl="0"/>
            <a:r>
              <a:rPr lang="en-US" dirty="0" smtClean="0"/>
              <a:t>Description </a:t>
            </a:r>
          </a:p>
        </p:txBody>
      </p:sp>
      <p:sp>
        <p:nvSpPr>
          <p:cNvPr id="51" name="Picture Placeholder 3"/>
          <p:cNvSpPr>
            <a:spLocks noGrp="1" noChangeAspect="1"/>
          </p:cNvSpPr>
          <p:nvPr>
            <p:ph type="pic" sz="quarter" idx="66"/>
          </p:nvPr>
        </p:nvSpPr>
        <p:spPr>
          <a:xfrm>
            <a:off x="4629151" y="2845935"/>
            <a:ext cx="1301565" cy="693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52" name="Text Placeholder 2"/>
          <p:cNvSpPr>
            <a:spLocks noGrp="1"/>
          </p:cNvSpPr>
          <p:nvPr>
            <p:ph type="body" sz="quarter" idx="67" hasCustomPrompt="1"/>
          </p:nvPr>
        </p:nvSpPr>
        <p:spPr>
          <a:xfrm>
            <a:off x="4629151" y="3553110"/>
            <a:ext cx="1305657"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smtClean="0"/>
              <a:t>Year </a:t>
            </a:r>
          </a:p>
          <a:p>
            <a:pPr marL="0" lvl="0" indent="0" algn="l" defTabSz="180000" rtl="0" eaLnBrk="1" latinLnBrk="0" hangingPunct="1">
              <a:lnSpc>
                <a:spcPct val="100000"/>
              </a:lnSpc>
              <a:spcBef>
                <a:spcPts val="0"/>
              </a:spcBef>
              <a:spcAft>
                <a:spcPts val="0"/>
              </a:spcAft>
              <a:buFont typeface="Arial" pitchFamily="34" charset="0"/>
              <a:buNone/>
            </a:pPr>
            <a:r>
              <a:rPr lang="en-US" dirty="0" smtClean="0"/>
              <a:t>Description </a:t>
            </a:r>
          </a:p>
        </p:txBody>
      </p:sp>
      <p:sp>
        <p:nvSpPr>
          <p:cNvPr id="53" name="Picture Placeholder 3"/>
          <p:cNvSpPr>
            <a:spLocks noGrp="1" noChangeAspect="1"/>
          </p:cNvSpPr>
          <p:nvPr>
            <p:ph type="pic" sz="quarter" idx="68"/>
          </p:nvPr>
        </p:nvSpPr>
        <p:spPr>
          <a:xfrm>
            <a:off x="6041782" y="2845935"/>
            <a:ext cx="1301565" cy="693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54" name="Text Placeholder 2"/>
          <p:cNvSpPr>
            <a:spLocks noGrp="1"/>
          </p:cNvSpPr>
          <p:nvPr>
            <p:ph type="body" sz="quarter" idx="69" hasCustomPrompt="1"/>
          </p:nvPr>
        </p:nvSpPr>
        <p:spPr>
          <a:xfrm>
            <a:off x="6041781" y="3553110"/>
            <a:ext cx="1305657"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smtClean="0"/>
              <a:t>Year </a:t>
            </a:r>
          </a:p>
          <a:p>
            <a:pPr marL="0" lvl="0" indent="0" algn="l" defTabSz="180000" rtl="0" eaLnBrk="1" latinLnBrk="0" hangingPunct="1">
              <a:lnSpc>
                <a:spcPct val="100000"/>
              </a:lnSpc>
              <a:spcBef>
                <a:spcPts val="0"/>
              </a:spcBef>
              <a:spcAft>
                <a:spcPts val="0"/>
              </a:spcAft>
              <a:buFont typeface="Arial" pitchFamily="34" charset="0"/>
              <a:buNone/>
            </a:pPr>
            <a:r>
              <a:rPr lang="en-US" dirty="0" smtClean="0"/>
              <a:t>Description </a:t>
            </a:r>
          </a:p>
        </p:txBody>
      </p:sp>
      <p:sp>
        <p:nvSpPr>
          <p:cNvPr id="55" name="Picture Placeholder 3"/>
          <p:cNvSpPr>
            <a:spLocks noGrp="1" noChangeAspect="1"/>
          </p:cNvSpPr>
          <p:nvPr>
            <p:ph type="pic" sz="quarter" idx="70"/>
          </p:nvPr>
        </p:nvSpPr>
        <p:spPr>
          <a:xfrm>
            <a:off x="7454413" y="2136153"/>
            <a:ext cx="1301565" cy="693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56" name="Text Placeholder 2"/>
          <p:cNvSpPr>
            <a:spLocks noGrp="1"/>
          </p:cNvSpPr>
          <p:nvPr>
            <p:ph type="body" sz="quarter" idx="71" hasCustomPrompt="1"/>
          </p:nvPr>
        </p:nvSpPr>
        <p:spPr>
          <a:xfrm>
            <a:off x="7454412" y="2838678"/>
            <a:ext cx="1305657"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smtClean="0"/>
              <a:t>Year </a:t>
            </a:r>
          </a:p>
          <a:p>
            <a:pPr marL="0" lvl="0" indent="0" algn="l" defTabSz="180000" rtl="0" eaLnBrk="1" latinLnBrk="0" hangingPunct="1">
              <a:lnSpc>
                <a:spcPct val="100000"/>
              </a:lnSpc>
              <a:spcBef>
                <a:spcPts val="0"/>
              </a:spcBef>
              <a:spcAft>
                <a:spcPts val="0"/>
              </a:spcAft>
              <a:buFont typeface="Arial" pitchFamily="34" charset="0"/>
              <a:buNone/>
            </a:pPr>
            <a:r>
              <a:rPr lang="en-US" dirty="0" smtClean="0"/>
              <a:t>Description </a:t>
            </a:r>
          </a:p>
        </p:txBody>
      </p:sp>
      <p:sp>
        <p:nvSpPr>
          <p:cNvPr id="58" name="Picture Placeholder 3"/>
          <p:cNvSpPr>
            <a:spLocks noGrp="1" noChangeAspect="1"/>
          </p:cNvSpPr>
          <p:nvPr>
            <p:ph type="pic" sz="quarter" idx="72"/>
          </p:nvPr>
        </p:nvSpPr>
        <p:spPr>
          <a:xfrm>
            <a:off x="4637943" y="4375860"/>
            <a:ext cx="1301565" cy="693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59" name="Text Placeholder 2"/>
          <p:cNvSpPr>
            <a:spLocks noGrp="1"/>
          </p:cNvSpPr>
          <p:nvPr>
            <p:ph type="body" sz="quarter" idx="73" hasCustomPrompt="1"/>
          </p:nvPr>
        </p:nvSpPr>
        <p:spPr>
          <a:xfrm>
            <a:off x="4637943" y="5083035"/>
            <a:ext cx="1305657"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smtClean="0"/>
              <a:t>Year </a:t>
            </a:r>
          </a:p>
          <a:p>
            <a:pPr marL="0" lvl="0" indent="0" algn="l" defTabSz="180000" rtl="0" eaLnBrk="1" latinLnBrk="0" hangingPunct="1">
              <a:lnSpc>
                <a:spcPct val="100000"/>
              </a:lnSpc>
              <a:spcBef>
                <a:spcPts val="0"/>
              </a:spcBef>
              <a:spcAft>
                <a:spcPts val="0"/>
              </a:spcAft>
              <a:buFont typeface="Arial" pitchFamily="34" charset="0"/>
              <a:buNone/>
            </a:pPr>
            <a:r>
              <a:rPr lang="en-US" dirty="0" smtClean="0"/>
              <a:t>Description </a:t>
            </a:r>
          </a:p>
        </p:txBody>
      </p:sp>
      <p:sp>
        <p:nvSpPr>
          <p:cNvPr id="60" name="Picture Placeholder 3"/>
          <p:cNvSpPr>
            <a:spLocks noGrp="1" noChangeAspect="1"/>
          </p:cNvSpPr>
          <p:nvPr>
            <p:ph type="pic" sz="quarter" idx="74"/>
          </p:nvPr>
        </p:nvSpPr>
        <p:spPr>
          <a:xfrm>
            <a:off x="6050574" y="4375860"/>
            <a:ext cx="1301565" cy="693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61" name="Text Placeholder 2"/>
          <p:cNvSpPr>
            <a:spLocks noGrp="1"/>
          </p:cNvSpPr>
          <p:nvPr>
            <p:ph type="body" sz="quarter" idx="75" hasCustomPrompt="1"/>
          </p:nvPr>
        </p:nvSpPr>
        <p:spPr>
          <a:xfrm>
            <a:off x="6050574" y="5083035"/>
            <a:ext cx="1305657"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smtClean="0"/>
              <a:t>Year </a:t>
            </a:r>
          </a:p>
          <a:p>
            <a:pPr marL="0" lvl="0" indent="0" algn="l" defTabSz="180000" rtl="0" eaLnBrk="1" latinLnBrk="0" hangingPunct="1">
              <a:lnSpc>
                <a:spcPct val="100000"/>
              </a:lnSpc>
              <a:spcBef>
                <a:spcPts val="0"/>
              </a:spcBef>
              <a:spcAft>
                <a:spcPts val="0"/>
              </a:spcAft>
              <a:buFont typeface="Arial" pitchFamily="34" charset="0"/>
              <a:buNone/>
            </a:pPr>
            <a:r>
              <a:rPr lang="en-US" dirty="0" smtClean="0"/>
              <a:t>Description </a:t>
            </a:r>
          </a:p>
        </p:txBody>
      </p:sp>
      <p:sp>
        <p:nvSpPr>
          <p:cNvPr id="62" name="Picture Placeholder 3"/>
          <p:cNvSpPr>
            <a:spLocks noGrp="1" noChangeAspect="1"/>
          </p:cNvSpPr>
          <p:nvPr>
            <p:ph type="pic" sz="quarter" idx="76"/>
          </p:nvPr>
        </p:nvSpPr>
        <p:spPr>
          <a:xfrm>
            <a:off x="391259" y="4368603"/>
            <a:ext cx="1301565" cy="693000"/>
          </a:xfrm>
          <a:pattFill prst="smGrid">
            <a:fgClr>
              <a:schemeClr val="bg1">
                <a:lumMod val="95000"/>
              </a:schemeClr>
            </a:fgClr>
            <a:bgClr>
              <a:schemeClr val="bg1"/>
            </a:bgClr>
          </a:pattFill>
        </p:spPr>
        <p:txBody>
          <a:bodyPr anchor="ctr" anchorCtr="0"/>
          <a:lstStyle>
            <a:lvl1pPr algn="ctr">
              <a:defRPr/>
            </a:lvl1pPr>
          </a:lstStyle>
          <a:p>
            <a:endParaRPr lang="en-AU"/>
          </a:p>
        </p:txBody>
      </p:sp>
      <p:sp>
        <p:nvSpPr>
          <p:cNvPr id="63" name="Text Placeholder 2"/>
          <p:cNvSpPr>
            <a:spLocks noGrp="1"/>
          </p:cNvSpPr>
          <p:nvPr>
            <p:ph type="body" sz="quarter" idx="77" hasCustomPrompt="1"/>
          </p:nvPr>
        </p:nvSpPr>
        <p:spPr>
          <a:xfrm>
            <a:off x="391258" y="5075778"/>
            <a:ext cx="1305657" cy="693000"/>
          </a:xfrm>
          <a:solidFill>
            <a:schemeClr val="bg1">
              <a:lumMod val="85000"/>
            </a:schemeClr>
          </a:solidFill>
        </p:spPr>
        <p:txBody>
          <a:bodyPr lIns="144000" tIns="108000" rIns="108000">
            <a:noAutofit/>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smtClean="0"/>
              <a:t>Year </a:t>
            </a:r>
          </a:p>
          <a:p>
            <a:pPr marL="0" lvl="0" indent="0" algn="l" defTabSz="180000" rtl="0" eaLnBrk="1" latinLnBrk="0" hangingPunct="1">
              <a:lnSpc>
                <a:spcPct val="100000"/>
              </a:lnSpc>
              <a:spcBef>
                <a:spcPts val="0"/>
              </a:spcBef>
              <a:spcAft>
                <a:spcPts val="0"/>
              </a:spcAft>
              <a:buFont typeface="Arial" pitchFamily="34" charset="0"/>
              <a:buNone/>
            </a:pPr>
            <a:r>
              <a:rPr lang="en-US" dirty="0" smtClean="0"/>
              <a:t>Description </a:t>
            </a:r>
          </a:p>
        </p:txBody>
      </p:sp>
      <p:sp>
        <p:nvSpPr>
          <p:cNvPr id="24" name="Picture Placeholder 3"/>
          <p:cNvSpPr>
            <a:spLocks noGrp="1" noChangeAspect="1"/>
          </p:cNvSpPr>
          <p:nvPr>
            <p:ph type="pic" sz="quarter" idx="78"/>
          </p:nvPr>
        </p:nvSpPr>
        <p:spPr>
          <a:xfrm>
            <a:off x="391259" y="2835956"/>
            <a:ext cx="1301565" cy="693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29" name="Picture Placeholder 3"/>
          <p:cNvSpPr>
            <a:spLocks noGrp="1" noChangeAspect="1"/>
          </p:cNvSpPr>
          <p:nvPr>
            <p:ph type="pic" sz="quarter" idx="80"/>
          </p:nvPr>
        </p:nvSpPr>
        <p:spPr>
          <a:xfrm>
            <a:off x="391259" y="4346831"/>
            <a:ext cx="1301565" cy="693000"/>
          </a:xfrm>
          <a:pattFill prst="smGrid">
            <a:fgClr>
              <a:schemeClr val="bg1">
                <a:lumMod val="85000"/>
              </a:schemeClr>
            </a:fgClr>
            <a:bgClr>
              <a:schemeClr val="bg1"/>
            </a:bgClr>
          </a:pattFill>
        </p:spPr>
        <p:txBody>
          <a:bodyPr anchor="ctr" anchorCtr="0"/>
          <a:lstStyle>
            <a:lvl1pPr algn="ctr">
              <a:defRPr/>
            </a:lvl1pPr>
          </a:lstStyle>
          <a:p>
            <a:endParaRPr lang="en-AU"/>
          </a:p>
        </p:txBody>
      </p:sp>
      <p:sp>
        <p:nvSpPr>
          <p:cNvPr id="2" name="Slide Number Placeholder 1" descr="Lock Shape"/>
          <p:cNvSpPr>
            <a:spLocks noGrp="1"/>
          </p:cNvSpPr>
          <p:nvPr>
            <p:ph type="sldNum" sz="quarter" idx="8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8" name="Rectangle 27"/>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30"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31"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83513849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s [ Simple ]">
    <p:spTree>
      <p:nvGrpSpPr>
        <p:cNvPr id="1" name=""/>
        <p:cNvGrpSpPr/>
        <p:nvPr/>
      </p:nvGrpSpPr>
      <p:grpSpPr>
        <a:xfrm>
          <a:off x="0" y="0"/>
          <a:ext cx="0" cy="0"/>
          <a:chOff x="0" y="0"/>
          <a:chExt cx="0" cy="0"/>
        </a:xfrm>
      </p:grpSpPr>
      <p:sp>
        <p:nvSpPr>
          <p:cNvPr id="29" name="Text Placeholder 5"/>
          <p:cNvSpPr>
            <a:spLocks noGrp="1"/>
          </p:cNvSpPr>
          <p:nvPr>
            <p:ph type="body" sz="quarter" idx="33"/>
          </p:nvPr>
        </p:nvSpPr>
        <p:spPr>
          <a:xfrm>
            <a:off x="7470061"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2" name="Text Placeholder 5"/>
          <p:cNvSpPr>
            <a:spLocks noGrp="1"/>
          </p:cNvSpPr>
          <p:nvPr>
            <p:ph type="body" sz="quarter" idx="32"/>
          </p:nvPr>
        </p:nvSpPr>
        <p:spPr>
          <a:xfrm>
            <a:off x="6047632"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1" name="Text Placeholder 5"/>
          <p:cNvSpPr>
            <a:spLocks noGrp="1"/>
          </p:cNvSpPr>
          <p:nvPr>
            <p:ph type="body" sz="quarter" idx="31"/>
          </p:nvPr>
        </p:nvSpPr>
        <p:spPr>
          <a:xfrm>
            <a:off x="4619154"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Text Placeholder 5"/>
          <p:cNvSpPr>
            <a:spLocks noGrp="1"/>
          </p:cNvSpPr>
          <p:nvPr>
            <p:ph type="body" sz="quarter" idx="30"/>
          </p:nvPr>
        </p:nvSpPr>
        <p:spPr>
          <a:xfrm>
            <a:off x="3193702"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5"/>
          <p:cNvSpPr>
            <a:spLocks noGrp="1"/>
          </p:cNvSpPr>
          <p:nvPr>
            <p:ph type="body" sz="quarter" idx="29"/>
          </p:nvPr>
        </p:nvSpPr>
        <p:spPr>
          <a:xfrm>
            <a:off x="1749409"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 name="Text Placeholder 2"/>
          <p:cNvSpPr>
            <a:spLocks noGrp="1"/>
          </p:cNvSpPr>
          <p:nvPr>
            <p:ph type="body" sz="quarter" idx="24" hasCustomPrompt="1"/>
          </p:nvPr>
        </p:nvSpPr>
        <p:spPr>
          <a:xfrm>
            <a:off x="1712095"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23" name="Text Placeholder 2"/>
          <p:cNvSpPr>
            <a:spLocks noGrp="1"/>
          </p:cNvSpPr>
          <p:nvPr>
            <p:ph type="body" sz="quarter" idx="25" hasCustomPrompt="1"/>
          </p:nvPr>
        </p:nvSpPr>
        <p:spPr>
          <a:xfrm>
            <a:off x="3157939"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24" name="Text Placeholder 2"/>
          <p:cNvSpPr>
            <a:spLocks noGrp="1"/>
          </p:cNvSpPr>
          <p:nvPr>
            <p:ph type="body" sz="quarter" idx="26" hasCustomPrompt="1"/>
          </p:nvPr>
        </p:nvSpPr>
        <p:spPr>
          <a:xfrm>
            <a:off x="4584458"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25" name="Text Placeholder 2"/>
          <p:cNvSpPr>
            <a:spLocks noGrp="1"/>
          </p:cNvSpPr>
          <p:nvPr>
            <p:ph type="body" sz="quarter" idx="27" hasCustomPrompt="1"/>
          </p:nvPr>
        </p:nvSpPr>
        <p:spPr>
          <a:xfrm>
            <a:off x="6015785"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26" name="Text Placeholder 2"/>
          <p:cNvSpPr>
            <a:spLocks noGrp="1"/>
          </p:cNvSpPr>
          <p:nvPr>
            <p:ph type="body" sz="quarter" idx="28" hasCustomPrompt="1"/>
          </p:nvPr>
        </p:nvSpPr>
        <p:spPr>
          <a:xfrm>
            <a:off x="7435108"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2" name="Slide Number Placeholder 1" descr="Lock Shape"/>
          <p:cNvSpPr>
            <a:spLocks noGrp="1"/>
          </p:cNvSpPr>
          <p:nvPr>
            <p:ph type="sldNum" sz="quarter" idx="34"/>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7" name="Rectangle 16"/>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9"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27"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55219718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s [ With Image ]">
    <p:spTree>
      <p:nvGrpSpPr>
        <p:cNvPr id="1" name=""/>
        <p:cNvGrpSpPr/>
        <p:nvPr/>
      </p:nvGrpSpPr>
      <p:grpSpPr>
        <a:xfrm>
          <a:off x="0" y="0"/>
          <a:ext cx="0" cy="0"/>
          <a:chOff x="0" y="0"/>
          <a:chExt cx="0" cy="0"/>
        </a:xfrm>
      </p:grpSpPr>
      <p:sp>
        <p:nvSpPr>
          <p:cNvPr id="29" name="Text Placeholder 5"/>
          <p:cNvSpPr>
            <a:spLocks noGrp="1"/>
          </p:cNvSpPr>
          <p:nvPr>
            <p:ph type="body" sz="quarter" idx="33"/>
          </p:nvPr>
        </p:nvSpPr>
        <p:spPr>
          <a:xfrm>
            <a:off x="7470061"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2" name="Text Placeholder 5"/>
          <p:cNvSpPr>
            <a:spLocks noGrp="1"/>
          </p:cNvSpPr>
          <p:nvPr>
            <p:ph type="body" sz="quarter" idx="32"/>
          </p:nvPr>
        </p:nvSpPr>
        <p:spPr>
          <a:xfrm>
            <a:off x="6047632"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1" name="Text Placeholder 5"/>
          <p:cNvSpPr>
            <a:spLocks noGrp="1"/>
          </p:cNvSpPr>
          <p:nvPr>
            <p:ph type="body" sz="quarter" idx="31"/>
          </p:nvPr>
        </p:nvSpPr>
        <p:spPr>
          <a:xfrm>
            <a:off x="4619154"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0" name="Text Placeholder 5"/>
          <p:cNvSpPr>
            <a:spLocks noGrp="1"/>
          </p:cNvSpPr>
          <p:nvPr>
            <p:ph type="body" sz="quarter" idx="30"/>
          </p:nvPr>
        </p:nvSpPr>
        <p:spPr>
          <a:xfrm>
            <a:off x="3193702"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6" name="Text Placeholder 5"/>
          <p:cNvSpPr>
            <a:spLocks noGrp="1"/>
          </p:cNvSpPr>
          <p:nvPr>
            <p:ph type="body" sz="quarter" idx="29"/>
          </p:nvPr>
        </p:nvSpPr>
        <p:spPr>
          <a:xfrm>
            <a:off x="1749409"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 name="Text Placeholder 2"/>
          <p:cNvSpPr>
            <a:spLocks noGrp="1"/>
          </p:cNvSpPr>
          <p:nvPr>
            <p:ph type="body" sz="quarter" idx="24" hasCustomPrompt="1"/>
          </p:nvPr>
        </p:nvSpPr>
        <p:spPr>
          <a:xfrm>
            <a:off x="1712095"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23" name="Text Placeholder 2"/>
          <p:cNvSpPr>
            <a:spLocks noGrp="1"/>
          </p:cNvSpPr>
          <p:nvPr>
            <p:ph type="body" sz="quarter" idx="25" hasCustomPrompt="1"/>
          </p:nvPr>
        </p:nvSpPr>
        <p:spPr>
          <a:xfrm>
            <a:off x="3157939"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24" name="Text Placeholder 2"/>
          <p:cNvSpPr>
            <a:spLocks noGrp="1"/>
          </p:cNvSpPr>
          <p:nvPr>
            <p:ph type="body" sz="quarter" idx="26" hasCustomPrompt="1"/>
          </p:nvPr>
        </p:nvSpPr>
        <p:spPr>
          <a:xfrm>
            <a:off x="4584458"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25" name="Text Placeholder 2"/>
          <p:cNvSpPr>
            <a:spLocks noGrp="1"/>
          </p:cNvSpPr>
          <p:nvPr>
            <p:ph type="body" sz="quarter" idx="27" hasCustomPrompt="1"/>
          </p:nvPr>
        </p:nvSpPr>
        <p:spPr>
          <a:xfrm>
            <a:off x="6015785"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26" name="Text Placeholder 2"/>
          <p:cNvSpPr>
            <a:spLocks noGrp="1"/>
          </p:cNvSpPr>
          <p:nvPr>
            <p:ph type="body" sz="quarter" idx="28" hasCustomPrompt="1"/>
          </p:nvPr>
        </p:nvSpPr>
        <p:spPr>
          <a:xfrm>
            <a:off x="7435108"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6" name="Picture Placeholder 4"/>
          <p:cNvSpPr>
            <a:spLocks noGrp="1"/>
          </p:cNvSpPr>
          <p:nvPr>
            <p:ph type="pic" sz="quarter" idx="34"/>
          </p:nvPr>
        </p:nvSpPr>
        <p:spPr>
          <a:xfrm>
            <a:off x="1746739" y="1839913"/>
            <a:ext cx="7013331" cy="1936750"/>
          </a:xfrm>
          <a:pattFill prst="smGrid">
            <a:fgClr>
              <a:schemeClr val="bg1">
                <a:lumMod val="85000"/>
              </a:schemeClr>
            </a:fgClr>
            <a:bgClr>
              <a:schemeClr val="bg1"/>
            </a:bgClr>
          </a:pattFill>
        </p:spPr>
        <p:txBody>
          <a:bodyPr/>
          <a:lstStyle/>
          <a:p>
            <a:endParaRPr lang="en-AU"/>
          </a:p>
        </p:txBody>
      </p:sp>
      <p:sp>
        <p:nvSpPr>
          <p:cNvPr id="2" name="Slide Number Placeholder 1" descr="Lock Shape"/>
          <p:cNvSpPr>
            <a:spLocks noGrp="1"/>
          </p:cNvSpPr>
          <p:nvPr>
            <p:ph type="sldNum" sz="quarter" idx="36"/>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9" name="Rectangle 18"/>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27"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28"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407018192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s [ With Image + Intro ]">
    <p:spTree>
      <p:nvGrpSpPr>
        <p:cNvPr id="1" name=""/>
        <p:cNvGrpSpPr/>
        <p:nvPr/>
      </p:nvGrpSpPr>
      <p:grpSpPr>
        <a:xfrm>
          <a:off x="0" y="0"/>
          <a:ext cx="0" cy="0"/>
          <a:chOff x="0" y="0"/>
          <a:chExt cx="0" cy="0"/>
        </a:xfrm>
      </p:grpSpPr>
      <p:sp>
        <p:nvSpPr>
          <p:cNvPr id="18" name="Picture Placeholder 4"/>
          <p:cNvSpPr>
            <a:spLocks noGrp="1"/>
          </p:cNvSpPr>
          <p:nvPr>
            <p:ph type="pic" sz="quarter" idx="30"/>
          </p:nvPr>
        </p:nvSpPr>
        <p:spPr>
          <a:xfrm>
            <a:off x="3246646" y="1839914"/>
            <a:ext cx="5506338" cy="1853973"/>
          </a:xfrm>
          <a:pattFill prst="smGrid">
            <a:fgClr>
              <a:schemeClr val="bg1">
                <a:lumMod val="85000"/>
              </a:schemeClr>
            </a:fgClr>
            <a:bgClr>
              <a:prstClr val="white"/>
            </a:bgClr>
          </a:pattFill>
        </p:spPr>
        <p:txBody>
          <a:bodyPr/>
          <a:lstStyle/>
          <a:p>
            <a:endParaRPr lang="en-AU" dirty="0"/>
          </a:p>
        </p:txBody>
      </p:sp>
      <p:sp>
        <p:nvSpPr>
          <p:cNvPr id="21" name="Text Placeholder 5"/>
          <p:cNvSpPr>
            <a:spLocks noGrp="1"/>
          </p:cNvSpPr>
          <p:nvPr>
            <p:ph type="body" sz="quarter" idx="33"/>
          </p:nvPr>
        </p:nvSpPr>
        <p:spPr>
          <a:xfrm>
            <a:off x="7470277"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2" name="Text Placeholder 5"/>
          <p:cNvSpPr>
            <a:spLocks noGrp="1"/>
          </p:cNvSpPr>
          <p:nvPr>
            <p:ph type="body" sz="quarter" idx="32"/>
          </p:nvPr>
        </p:nvSpPr>
        <p:spPr>
          <a:xfrm>
            <a:off x="6055289"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9" name="Text Placeholder 5"/>
          <p:cNvSpPr>
            <a:spLocks noGrp="1"/>
          </p:cNvSpPr>
          <p:nvPr>
            <p:ph type="body" sz="quarter" idx="31"/>
          </p:nvPr>
        </p:nvSpPr>
        <p:spPr>
          <a:xfrm>
            <a:off x="4652308"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30" name="Text Placeholder 5"/>
          <p:cNvSpPr>
            <a:spLocks noGrp="1"/>
          </p:cNvSpPr>
          <p:nvPr>
            <p:ph type="body" sz="quarter" idx="34"/>
          </p:nvPr>
        </p:nvSpPr>
        <p:spPr>
          <a:xfrm>
            <a:off x="3246646" y="4842000"/>
            <a:ext cx="1286031" cy="1393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quarter" idx="35"/>
          </p:nvPr>
        </p:nvSpPr>
        <p:spPr>
          <a:xfrm>
            <a:off x="385477" y="1839911"/>
            <a:ext cx="2651815" cy="4406400"/>
          </a:xfrm>
        </p:spPr>
        <p:txBody>
          <a:bodyPr/>
          <a:lstStyle>
            <a:lvl1pPr marL="0" marR="0" indent="0" algn="l" defTabSz="180000" rtl="0" eaLnBrk="1" fontAlgn="auto" latinLnBrk="0" hangingPunct="1">
              <a:lnSpc>
                <a:spcPct val="100000"/>
              </a:lnSpc>
              <a:spcBef>
                <a:spcPts val="0"/>
              </a:spcBef>
              <a:spcAft>
                <a:spcPts val="600"/>
              </a:spcAft>
              <a:buClrTx/>
              <a:buSzTx/>
              <a:buFont typeface="Arial" pitchFamily="34" charset="0"/>
              <a:buNone/>
              <a:tabLst/>
              <a:defRPr sz="900" b="0" cap="none" spc="0">
                <a:solidFill>
                  <a:srgbClr val="000000"/>
                </a:solidFill>
                <a:latin typeface="Arial"/>
              </a:defRPr>
            </a:lvl1pPr>
            <a:lvl2pPr marL="18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000000"/>
                </a:solidFill>
              </a:defRPr>
            </a:lvl2pPr>
            <a:lvl3pPr marL="360000" marR="0"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sz="1400">
                <a:solidFill>
                  <a:srgbClr val="000000"/>
                </a:solidFill>
              </a:defRPr>
            </a:lvl3pPr>
            <a:lvl4pPr marL="540000" marR="0" indent="-1800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000000"/>
                </a:solidFill>
              </a:defRPr>
            </a:lvl4pPr>
            <a:lvl5pPr marL="717550" marR="0" indent="-177800" algn="l" defTabSz="180000" rtl="0" eaLnBrk="1" fontAlgn="auto" latinLnBrk="0" hangingPunct="1">
              <a:lnSpc>
                <a:spcPct val="100000"/>
              </a:lnSpc>
              <a:spcBef>
                <a:spcPts val="0"/>
              </a:spcBef>
              <a:spcAft>
                <a:spcPts val="300"/>
              </a:spcAft>
              <a:buClrTx/>
              <a:buSzTx/>
              <a:buFont typeface="Arial" pitchFamily="34" charset="0"/>
              <a:buChar char="•"/>
              <a:tabLst/>
              <a:defRPr sz="1400">
                <a:solidFill>
                  <a:srgbClr val="000000"/>
                </a:solidFill>
              </a:defRPr>
            </a:lvl5pPr>
          </a:lstStyle>
          <a:p>
            <a:pPr marL="0" marR="0" lvl="0" indent="0" algn="l" defTabSz="180000" rtl="0" eaLnBrk="1" fontAlgn="auto" latinLnBrk="0" hangingPunct="1">
              <a:lnSpc>
                <a:spcPct val="100000"/>
              </a:lnSpc>
              <a:spcBef>
                <a:spcPts val="0"/>
              </a:spcBef>
              <a:spcAft>
                <a:spcPts val="600"/>
              </a:spcAft>
              <a:buClrTx/>
              <a:buSzTx/>
              <a:buFont typeface="Arial" pitchFamily="34" charset="0"/>
              <a:buNone/>
              <a:tabLst/>
              <a:defRPr/>
            </a:pPr>
            <a:r>
              <a:rPr kumimoji="0" lang="en-US" sz="900" b="0" i="0" u="none" strike="noStrike" kern="1200" cap="none" spc="0" normalizeH="0" baseline="0" noProof="0" dirty="0" smtClean="0">
                <a:ln>
                  <a:noFill/>
                </a:ln>
                <a:solidFill>
                  <a:srgbClr val="000000"/>
                </a:solidFill>
                <a:effectLst/>
                <a:uLnTx/>
                <a:uFillTx/>
                <a:latin typeface="Arial"/>
                <a:ea typeface="+mn-ea"/>
                <a:cs typeface="Arial" pitchFamily="34" charset="0"/>
              </a:rPr>
              <a:t>Click to edit Master text styles</a:t>
            </a:r>
          </a:p>
          <a:p>
            <a:pPr marL="180000" marR="0" lvl="1"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smtClean="0">
                <a:ln>
                  <a:noFill/>
                </a:ln>
                <a:solidFill>
                  <a:srgbClr val="000000"/>
                </a:solidFill>
                <a:effectLst/>
                <a:uLnTx/>
                <a:uFillTx/>
                <a:latin typeface="Arial"/>
                <a:ea typeface="+mn-ea"/>
                <a:cs typeface="Arial" pitchFamily="34" charset="0"/>
              </a:rPr>
              <a:t>Second level</a:t>
            </a:r>
          </a:p>
          <a:p>
            <a:pPr marL="360000" marR="0" lvl="2" indent="-180000" algn="l" defTabSz="180000" rtl="0" eaLnBrk="1" fontAlgn="auto" latinLnBrk="0" hangingPunct="1">
              <a:lnSpc>
                <a:spcPct val="100000"/>
              </a:lnSpc>
              <a:spcBef>
                <a:spcPts val="0"/>
              </a:spcBef>
              <a:spcAft>
                <a:spcPts val="300"/>
              </a:spcAft>
              <a:buClr>
                <a:srgbClr val="000000"/>
              </a:buClr>
              <a:buSzPct val="100000"/>
              <a:buFont typeface="Arial"/>
              <a:buChar char="•"/>
              <a:tabLst/>
              <a:defRPr/>
            </a:pPr>
            <a:r>
              <a:rPr kumimoji="0" lang="en-US" sz="900" b="0" i="0" u="none" strike="noStrike" kern="1200" cap="none" spc="0" normalizeH="0" baseline="0" noProof="0" dirty="0" smtClean="0">
                <a:ln>
                  <a:noFill/>
                </a:ln>
                <a:solidFill>
                  <a:srgbClr val="000000"/>
                </a:solidFill>
                <a:effectLst/>
                <a:uLnTx/>
                <a:uFillTx/>
                <a:latin typeface="Arial"/>
                <a:ea typeface="+mn-ea"/>
                <a:cs typeface="Arial" pitchFamily="34" charset="0"/>
              </a:rPr>
              <a:t>Third level</a:t>
            </a:r>
          </a:p>
          <a:p>
            <a:pPr marL="540000" marR="0" lvl="3" indent="-1800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Fourth level</a:t>
            </a:r>
          </a:p>
          <a:p>
            <a:pPr marL="717550" marR="0" lvl="4" indent="-177800" algn="l" defTabSz="180000" rtl="0" eaLnBrk="1" fontAlgn="auto" latinLnBrk="0" hangingPunct="1">
              <a:lnSpc>
                <a:spcPct val="100000"/>
              </a:lnSpc>
              <a:spcBef>
                <a:spcPts val="0"/>
              </a:spcBef>
              <a:spcAft>
                <a:spcPts val="300"/>
              </a:spcAft>
              <a:buClrTx/>
              <a:buSzTx/>
              <a:buFont typeface="Arial" pitchFamily="34" charset="0"/>
              <a:buChar char="•"/>
              <a:tabLst/>
              <a:defRPr/>
            </a:pPr>
            <a:r>
              <a:rPr kumimoji="0" lang="en-US" sz="9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Fifth level</a:t>
            </a:r>
            <a:endParaRPr kumimoji="0" lang="en-AU" sz="9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Slide Number Placeholder 1" descr="Lock Shape"/>
          <p:cNvSpPr>
            <a:spLocks noGrp="1"/>
          </p:cNvSpPr>
          <p:nvPr>
            <p:ph type="sldNum" sz="quarter" idx="36"/>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32" name="Text Placeholder 2"/>
          <p:cNvSpPr>
            <a:spLocks noGrp="1"/>
          </p:cNvSpPr>
          <p:nvPr>
            <p:ph type="body" sz="quarter" idx="25" hasCustomPrompt="1"/>
          </p:nvPr>
        </p:nvSpPr>
        <p:spPr>
          <a:xfrm>
            <a:off x="3211477"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34" name="Text Placeholder 2"/>
          <p:cNvSpPr>
            <a:spLocks noGrp="1"/>
          </p:cNvSpPr>
          <p:nvPr>
            <p:ph type="body" sz="quarter" idx="26" hasCustomPrompt="1"/>
          </p:nvPr>
        </p:nvSpPr>
        <p:spPr>
          <a:xfrm>
            <a:off x="4617138"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35" name="Text Placeholder 2"/>
          <p:cNvSpPr>
            <a:spLocks noGrp="1"/>
          </p:cNvSpPr>
          <p:nvPr>
            <p:ph type="body" sz="quarter" idx="27" hasCustomPrompt="1"/>
          </p:nvPr>
        </p:nvSpPr>
        <p:spPr>
          <a:xfrm>
            <a:off x="6020119"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36" name="Text Placeholder 2"/>
          <p:cNvSpPr>
            <a:spLocks noGrp="1"/>
          </p:cNvSpPr>
          <p:nvPr>
            <p:ph type="body" sz="quarter" idx="28" hasCustomPrompt="1"/>
          </p:nvPr>
        </p:nvSpPr>
        <p:spPr>
          <a:xfrm>
            <a:off x="7435108" y="3816121"/>
            <a:ext cx="1286031" cy="900000"/>
          </a:xfrm>
        </p:spPr>
        <p:txBody>
          <a:bodyPr/>
          <a:lstStyle>
            <a:lvl1pPr marL="0" indent="0" algn="l" defTabSz="180000" rtl="0" eaLnBrk="1" latinLnBrk="0" hangingPunct="1">
              <a:lnSpc>
                <a:spcPct val="100000"/>
              </a:lnSpc>
              <a:spcBef>
                <a:spcPct val="0"/>
              </a:spcBef>
              <a:spcAft>
                <a:spcPts val="0"/>
              </a:spcAft>
              <a:buNone/>
              <a:defRPr lang="en-US" sz="7200" b="1" kern="1200" cap="none" spc="-300" baseline="0" dirty="0" smtClean="0">
                <a:solidFill>
                  <a:srgbClr val="F49AC1"/>
                </a:solidFill>
                <a:latin typeface="Arial"/>
                <a:ea typeface="+mj-ea"/>
                <a:cs typeface="+mj-cs"/>
              </a:defRPr>
            </a:lvl1pPr>
            <a:lvl2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2pPr>
            <a:lvl3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3pPr>
            <a:lvl4pPr marL="0" indent="0" algn="ctr" defTabSz="180000" rtl="0" eaLnBrk="1" latinLnBrk="0" hangingPunct="1">
              <a:lnSpc>
                <a:spcPct val="100000"/>
              </a:lnSpc>
              <a:spcBef>
                <a:spcPct val="0"/>
              </a:spcBef>
              <a:spcAft>
                <a:spcPts val="0"/>
              </a:spcAft>
              <a:buNone/>
              <a:defRPr lang="en-US" sz="7200" b="1" kern="1200" cap="none" spc="-300" baseline="0" dirty="0" smtClean="0">
                <a:solidFill>
                  <a:srgbClr val="EE0088"/>
                </a:solidFill>
                <a:latin typeface="Arial"/>
                <a:ea typeface="+mj-ea"/>
                <a:cs typeface="+mj-cs"/>
              </a:defRPr>
            </a:lvl4pPr>
            <a:lvl5pPr marL="0" indent="0" algn="ctr" defTabSz="180000" rtl="0" eaLnBrk="1" latinLnBrk="0" hangingPunct="1">
              <a:lnSpc>
                <a:spcPct val="100000"/>
              </a:lnSpc>
              <a:spcBef>
                <a:spcPct val="0"/>
              </a:spcBef>
              <a:spcAft>
                <a:spcPts val="0"/>
              </a:spcAft>
              <a:buNone/>
              <a:defRPr lang="en-AU" sz="7200" b="1" kern="1200" cap="none" spc="-300" baseline="0" dirty="0">
                <a:solidFill>
                  <a:srgbClr val="EE0088"/>
                </a:solidFill>
                <a:latin typeface="Arial"/>
                <a:ea typeface="+mj-ea"/>
                <a:cs typeface="+mj-cs"/>
              </a:defRPr>
            </a:lvl5pPr>
          </a:lstStyle>
          <a:p>
            <a:pPr lvl="0"/>
            <a:r>
              <a:rPr lang="en-US" dirty="0" smtClean="0"/>
              <a:t>##</a:t>
            </a:r>
            <a:endParaRPr lang="en-AU" dirty="0"/>
          </a:p>
        </p:txBody>
      </p:sp>
      <p:sp>
        <p:nvSpPr>
          <p:cNvPr id="17" name="Rectangle 16"/>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9"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23"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85943370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ertical Heading">
    <p:spTree>
      <p:nvGrpSpPr>
        <p:cNvPr id="1" name=""/>
        <p:cNvGrpSpPr/>
        <p:nvPr/>
      </p:nvGrpSpPr>
      <p:grpSpPr>
        <a:xfrm>
          <a:off x="0" y="0"/>
          <a:ext cx="0" cy="0"/>
          <a:chOff x="0" y="0"/>
          <a:chExt cx="0" cy="0"/>
        </a:xfrm>
      </p:grpSpPr>
      <p:sp>
        <p:nvSpPr>
          <p:cNvPr id="27" name="Title Placeholder 12"/>
          <p:cNvSpPr>
            <a:spLocks noGrp="1"/>
          </p:cNvSpPr>
          <p:nvPr userDrawn="1">
            <p:ph type="title"/>
          </p:nvPr>
        </p:nvSpPr>
        <p:spPr>
          <a:xfrm>
            <a:off x="358893" y="798400"/>
            <a:ext cx="2650880" cy="4757737"/>
          </a:xfrm>
          <a:prstGeom prst="rect">
            <a:avLst/>
          </a:prstGeom>
        </p:spPr>
        <p:txBody>
          <a:bodyPr vert="horz" lIns="0" tIns="0" rIns="0" bIns="0" rtlCol="0" anchor="t" anchorCtr="0">
            <a:noAutofit/>
          </a:bodyPr>
          <a:lstStyle>
            <a:lvl1pPr marL="0" indent="0" algn="l" defTabSz="180000" rtl="0" eaLnBrk="1" latinLnBrk="0" hangingPunct="1">
              <a:lnSpc>
                <a:spcPts val="4800"/>
              </a:lnSpc>
              <a:spcBef>
                <a:spcPct val="0"/>
              </a:spcBef>
              <a:spcAft>
                <a:spcPts val="0"/>
              </a:spcAft>
              <a:buNone/>
              <a:defRPr sz="4800" b="1" cap="none" spc="-300">
                <a:solidFill>
                  <a:srgbClr val="00B0F0"/>
                </a:solidFill>
                <a:latin typeface="Arial"/>
              </a:defRPr>
            </a:lvl1pPr>
          </a:lstStyle>
          <a:p>
            <a:pPr marL="0" lvl="0" indent="0" algn="l" defTabSz="180000" rtl="0" eaLnBrk="1" latinLnBrk="0" hangingPunct="1">
              <a:lnSpc>
                <a:spcPts val="5400"/>
              </a:lnSpc>
              <a:spcBef>
                <a:spcPct val="0"/>
              </a:spcBef>
              <a:spcAft>
                <a:spcPts val="0"/>
              </a:spcAft>
              <a:buNone/>
            </a:pPr>
            <a:endParaRPr lang="en-AU" dirty="0"/>
          </a:p>
        </p:txBody>
      </p:sp>
      <p:sp>
        <p:nvSpPr>
          <p:cNvPr id="3" name="Text Placeholder 2"/>
          <p:cNvSpPr>
            <a:spLocks noGrp="1"/>
          </p:cNvSpPr>
          <p:nvPr>
            <p:ph type="body" sz="quarter" idx="18"/>
          </p:nvPr>
        </p:nvSpPr>
        <p:spPr>
          <a:xfrm>
            <a:off x="3247292" y="1839911"/>
            <a:ext cx="2652346" cy="440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1" name="Text Placeholder 2"/>
          <p:cNvSpPr>
            <a:spLocks noGrp="1"/>
          </p:cNvSpPr>
          <p:nvPr>
            <p:ph type="body" sz="quarter" idx="19"/>
          </p:nvPr>
        </p:nvSpPr>
        <p:spPr>
          <a:xfrm>
            <a:off x="6097847" y="1839912"/>
            <a:ext cx="2652346" cy="4406400"/>
          </a:xfrm>
        </p:spPr>
        <p:txBody>
          <a:bodyPr/>
          <a:lstStyle>
            <a:lvl1pPr marL="0" indent="0" algn="l" defTabSz="180000" rtl="0" eaLnBrk="1" latinLnBrk="0" hangingPunct="1">
              <a:lnSpc>
                <a:spcPct val="100000"/>
              </a:lnSpc>
              <a:spcBef>
                <a:spcPts val="0"/>
              </a:spcBef>
              <a:spcAft>
                <a:spcPts val="600"/>
              </a:spcAft>
              <a:buFont typeface="Arial" pitchFamily="34" charset="0"/>
              <a:buNone/>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8" name="Rectangle 7"/>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0"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Tree>
    <p:extLst>
      <p:ext uri="{BB962C8B-B14F-4D97-AF65-F5344CB8AC3E}">
        <p14:creationId xmlns:p14="http://schemas.microsoft.com/office/powerpoint/2010/main" val="208337188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V [ 3 People ]">
    <p:spTree>
      <p:nvGrpSpPr>
        <p:cNvPr id="1" name=""/>
        <p:cNvGrpSpPr/>
        <p:nvPr/>
      </p:nvGrpSpPr>
      <p:grpSpPr>
        <a:xfrm>
          <a:off x="0" y="0"/>
          <a:ext cx="0" cy="0"/>
          <a:chOff x="0" y="0"/>
          <a:chExt cx="0" cy="0"/>
        </a:xfrm>
      </p:grpSpPr>
      <p:sp>
        <p:nvSpPr>
          <p:cNvPr id="5" name="Contact 1 Details"/>
          <p:cNvSpPr>
            <a:spLocks noGrp="1"/>
          </p:cNvSpPr>
          <p:nvPr>
            <p:ph type="pic" sz="quarter" idx="11"/>
          </p:nvPr>
        </p:nvSpPr>
        <p:spPr>
          <a:xfrm>
            <a:off x="385477" y="1839600"/>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1" name="Contact 1 Details"/>
          <p:cNvSpPr>
            <a:spLocks noGrp="1"/>
          </p:cNvSpPr>
          <p:nvPr>
            <p:ph type="body" sz="quarter" idx="15"/>
          </p:nvPr>
        </p:nvSpPr>
        <p:spPr>
          <a:xfrm>
            <a:off x="1292677" y="1839600"/>
            <a:ext cx="1751262" cy="799200"/>
          </a:xfrm>
        </p:spPr>
        <p:txBody>
          <a:bodyPr/>
          <a:lstStyle>
            <a:lvl1pPr defTabSz="180000">
              <a:spcAft>
                <a:spcPts val="0"/>
              </a:spcAft>
              <a:defRPr sz="800" baseline="0"/>
            </a:lvl1pPr>
          </a:lstStyle>
          <a:p>
            <a:pPr lvl="0"/>
            <a:r>
              <a:rPr lang="en-US" dirty="0" smtClean="0"/>
              <a:t>Click to edit Master text styles</a:t>
            </a:r>
          </a:p>
        </p:txBody>
      </p:sp>
      <p:sp>
        <p:nvSpPr>
          <p:cNvPr id="15" name="Contact 2 Details"/>
          <p:cNvSpPr>
            <a:spLocks noGrp="1"/>
          </p:cNvSpPr>
          <p:nvPr>
            <p:ph type="pic" sz="quarter" idx="19"/>
          </p:nvPr>
        </p:nvSpPr>
        <p:spPr>
          <a:xfrm>
            <a:off x="3246646" y="1839600"/>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9" name="Contact 2 Details"/>
          <p:cNvSpPr>
            <a:spLocks noGrp="1"/>
          </p:cNvSpPr>
          <p:nvPr>
            <p:ph type="body" sz="quarter" idx="23"/>
          </p:nvPr>
        </p:nvSpPr>
        <p:spPr>
          <a:xfrm>
            <a:off x="4153846" y="1839600"/>
            <a:ext cx="1751262"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smtClean="0"/>
              <a:t>Click to edit Master text styles</a:t>
            </a:r>
          </a:p>
        </p:txBody>
      </p:sp>
      <p:sp>
        <p:nvSpPr>
          <p:cNvPr id="23" name="Contact 3 Details"/>
          <p:cNvSpPr>
            <a:spLocks noGrp="1"/>
          </p:cNvSpPr>
          <p:nvPr>
            <p:ph type="pic" sz="quarter" idx="27"/>
          </p:nvPr>
        </p:nvSpPr>
        <p:spPr>
          <a:xfrm>
            <a:off x="6097846" y="1839600"/>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27" name="Contact 3 Details"/>
          <p:cNvSpPr>
            <a:spLocks noGrp="1"/>
          </p:cNvSpPr>
          <p:nvPr>
            <p:ph type="body" sz="quarter" idx="31"/>
          </p:nvPr>
        </p:nvSpPr>
        <p:spPr>
          <a:xfrm>
            <a:off x="6998400" y="1839600"/>
            <a:ext cx="1751262"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smtClean="0"/>
              <a:t>Click to edit Master text styles</a:t>
            </a:r>
          </a:p>
        </p:txBody>
      </p:sp>
      <p:sp>
        <p:nvSpPr>
          <p:cNvPr id="14" name="Contact 4 Details"/>
          <p:cNvSpPr>
            <a:spLocks noGrp="1"/>
          </p:cNvSpPr>
          <p:nvPr>
            <p:ph type="pic" sz="quarter" idx="32"/>
          </p:nvPr>
        </p:nvSpPr>
        <p:spPr>
          <a:xfrm>
            <a:off x="385477" y="2750146"/>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6" name="Contact 4 Details"/>
          <p:cNvSpPr>
            <a:spLocks noGrp="1"/>
          </p:cNvSpPr>
          <p:nvPr>
            <p:ph type="body" sz="quarter" idx="33"/>
          </p:nvPr>
        </p:nvSpPr>
        <p:spPr>
          <a:xfrm>
            <a:off x="1292677" y="2750146"/>
            <a:ext cx="1751262" cy="799200"/>
          </a:xfrm>
        </p:spPr>
        <p:txBody>
          <a:bodyPr/>
          <a:lstStyle>
            <a:lvl1pPr>
              <a:spcAft>
                <a:spcPts val="0"/>
              </a:spcAft>
              <a:defRPr sz="800" baseline="0"/>
            </a:lvl1pPr>
          </a:lstStyle>
          <a:p>
            <a:pPr lvl="0"/>
            <a:r>
              <a:rPr lang="en-US" dirty="0" smtClean="0"/>
              <a:t>Click to edit Master text styles</a:t>
            </a:r>
          </a:p>
        </p:txBody>
      </p:sp>
      <p:sp>
        <p:nvSpPr>
          <p:cNvPr id="17" name="Contact 5 Details"/>
          <p:cNvSpPr>
            <a:spLocks noGrp="1"/>
          </p:cNvSpPr>
          <p:nvPr>
            <p:ph type="pic" sz="quarter" idx="34"/>
          </p:nvPr>
        </p:nvSpPr>
        <p:spPr>
          <a:xfrm>
            <a:off x="3246646" y="2750146"/>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8" name="Contact 5 Details"/>
          <p:cNvSpPr>
            <a:spLocks noGrp="1"/>
          </p:cNvSpPr>
          <p:nvPr>
            <p:ph type="body" sz="quarter" idx="35"/>
          </p:nvPr>
        </p:nvSpPr>
        <p:spPr>
          <a:xfrm>
            <a:off x="4153846" y="2750146"/>
            <a:ext cx="1751262"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smtClean="0"/>
              <a:t>Click to edit Master text styles</a:t>
            </a:r>
          </a:p>
        </p:txBody>
      </p:sp>
      <p:sp>
        <p:nvSpPr>
          <p:cNvPr id="20" name="Contact 6 Details"/>
          <p:cNvSpPr>
            <a:spLocks noGrp="1"/>
          </p:cNvSpPr>
          <p:nvPr>
            <p:ph type="pic" sz="quarter" idx="36"/>
          </p:nvPr>
        </p:nvSpPr>
        <p:spPr>
          <a:xfrm>
            <a:off x="6097846" y="2750146"/>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21" name="Contact 6 Details"/>
          <p:cNvSpPr>
            <a:spLocks noGrp="1"/>
          </p:cNvSpPr>
          <p:nvPr>
            <p:ph type="body" sz="quarter" idx="37"/>
          </p:nvPr>
        </p:nvSpPr>
        <p:spPr>
          <a:xfrm>
            <a:off x="6998400" y="2750146"/>
            <a:ext cx="1751262"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smtClean="0"/>
              <a:t>Click to edit Master text styles</a:t>
            </a:r>
          </a:p>
        </p:txBody>
      </p:sp>
      <p:sp>
        <p:nvSpPr>
          <p:cNvPr id="22" name="Contact 7 Details"/>
          <p:cNvSpPr>
            <a:spLocks noGrp="1"/>
          </p:cNvSpPr>
          <p:nvPr>
            <p:ph type="pic" sz="quarter" idx="38"/>
          </p:nvPr>
        </p:nvSpPr>
        <p:spPr>
          <a:xfrm>
            <a:off x="385477" y="3651249"/>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24" name="Contact 7 Details"/>
          <p:cNvSpPr>
            <a:spLocks noGrp="1"/>
          </p:cNvSpPr>
          <p:nvPr>
            <p:ph type="body" sz="quarter" idx="39"/>
          </p:nvPr>
        </p:nvSpPr>
        <p:spPr>
          <a:xfrm>
            <a:off x="1292677" y="3651249"/>
            <a:ext cx="1751262" cy="799200"/>
          </a:xfrm>
        </p:spPr>
        <p:txBody>
          <a:bodyPr/>
          <a:lstStyle>
            <a:lvl1pPr>
              <a:spcAft>
                <a:spcPts val="0"/>
              </a:spcAft>
              <a:defRPr sz="800"/>
            </a:lvl1pPr>
          </a:lstStyle>
          <a:p>
            <a:pPr lvl="0"/>
            <a:r>
              <a:rPr lang="en-US" dirty="0" smtClean="0"/>
              <a:t>Click to edit Master text styles</a:t>
            </a:r>
          </a:p>
        </p:txBody>
      </p:sp>
      <p:sp>
        <p:nvSpPr>
          <p:cNvPr id="25" name="Contact 8 Details"/>
          <p:cNvSpPr>
            <a:spLocks noGrp="1"/>
          </p:cNvSpPr>
          <p:nvPr>
            <p:ph type="pic" sz="quarter" idx="40"/>
          </p:nvPr>
        </p:nvSpPr>
        <p:spPr>
          <a:xfrm>
            <a:off x="3246646" y="3651249"/>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26" name="Contact 8 Details"/>
          <p:cNvSpPr>
            <a:spLocks noGrp="1"/>
          </p:cNvSpPr>
          <p:nvPr>
            <p:ph type="body" sz="quarter" idx="41"/>
          </p:nvPr>
        </p:nvSpPr>
        <p:spPr>
          <a:xfrm>
            <a:off x="4153846" y="3651249"/>
            <a:ext cx="1751262"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smtClean="0"/>
              <a:t>Click to edit Master text styles</a:t>
            </a:r>
          </a:p>
        </p:txBody>
      </p:sp>
      <p:sp>
        <p:nvSpPr>
          <p:cNvPr id="28" name="Contact 9 Details"/>
          <p:cNvSpPr>
            <a:spLocks noGrp="1"/>
          </p:cNvSpPr>
          <p:nvPr>
            <p:ph type="pic" sz="quarter" idx="42"/>
          </p:nvPr>
        </p:nvSpPr>
        <p:spPr>
          <a:xfrm>
            <a:off x="6097846" y="3651249"/>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29" name="Contact 9 Details"/>
          <p:cNvSpPr>
            <a:spLocks noGrp="1"/>
          </p:cNvSpPr>
          <p:nvPr>
            <p:ph type="body" sz="quarter" idx="43"/>
          </p:nvPr>
        </p:nvSpPr>
        <p:spPr>
          <a:xfrm>
            <a:off x="6998400" y="3651249"/>
            <a:ext cx="1751262" cy="799200"/>
          </a:xfrm>
        </p:spPr>
        <p:txBody>
          <a:bodyPr/>
          <a:lstStyle>
            <a:lvl1pPr>
              <a:spcAft>
                <a:spcPts val="0"/>
              </a:spcAft>
              <a:defRPr lang="en-US" sz="800" kern="1200" baseline="0" dirty="0" smtClean="0">
                <a:solidFill>
                  <a:srgbClr val="000000"/>
                </a:solidFill>
                <a:latin typeface="Arial" pitchFamily="34" charset="0"/>
                <a:ea typeface="+mn-ea"/>
                <a:cs typeface="Arial" pitchFamily="34" charset="0"/>
              </a:defRPr>
            </a:lvl1pPr>
          </a:lstStyle>
          <a:p>
            <a:pPr marL="0" lvl="0" indent="0" algn="l" defTabSz="914400" rtl="0" eaLnBrk="1" latinLnBrk="0" hangingPunct="1">
              <a:spcBef>
                <a:spcPts val="0"/>
              </a:spcBef>
              <a:spcAft>
                <a:spcPts val="300"/>
              </a:spcAft>
              <a:buFont typeface="Arial" pitchFamily="34" charset="0"/>
              <a:buNone/>
            </a:pPr>
            <a:r>
              <a:rPr lang="en-US" dirty="0" smtClean="0"/>
              <a:t>Click to edit Master text styles</a:t>
            </a:r>
          </a:p>
        </p:txBody>
      </p:sp>
      <p:sp>
        <p:nvSpPr>
          <p:cNvPr id="30" name="Contact 10 Details"/>
          <p:cNvSpPr>
            <a:spLocks noGrp="1"/>
          </p:cNvSpPr>
          <p:nvPr>
            <p:ph type="pic" sz="quarter" idx="44"/>
          </p:nvPr>
        </p:nvSpPr>
        <p:spPr>
          <a:xfrm>
            <a:off x="385477" y="4552352"/>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33" name="Contact 10 Details"/>
          <p:cNvSpPr>
            <a:spLocks noGrp="1"/>
          </p:cNvSpPr>
          <p:nvPr>
            <p:ph type="body" sz="quarter" idx="45"/>
          </p:nvPr>
        </p:nvSpPr>
        <p:spPr>
          <a:xfrm>
            <a:off x="1292677" y="4552352"/>
            <a:ext cx="1751262" cy="799200"/>
          </a:xfrm>
        </p:spPr>
        <p:txBody>
          <a:bodyPr/>
          <a:lstStyle>
            <a:lvl1pPr marL="0" indent="0" algn="l" defTabSz="180000">
              <a:lnSpc>
                <a:spcPct val="100000"/>
              </a:lnSpc>
              <a:spcBef>
                <a:spcPts val="0"/>
              </a:spcBef>
              <a:spcAft>
                <a:spcPts val="0"/>
              </a:spcAft>
              <a:defRPr sz="800" b="0" cap="none" spc="0" baseline="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smtClean="0"/>
              <a:t>Click to edit Master text styles</a:t>
            </a:r>
          </a:p>
        </p:txBody>
      </p:sp>
      <p:sp>
        <p:nvSpPr>
          <p:cNvPr id="34" name="Contact 11 Details"/>
          <p:cNvSpPr>
            <a:spLocks noGrp="1"/>
          </p:cNvSpPr>
          <p:nvPr>
            <p:ph type="pic" sz="quarter" idx="46"/>
          </p:nvPr>
        </p:nvSpPr>
        <p:spPr>
          <a:xfrm>
            <a:off x="3246646" y="4552352"/>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35" name="Contact 11 Details"/>
          <p:cNvSpPr>
            <a:spLocks noGrp="1"/>
          </p:cNvSpPr>
          <p:nvPr>
            <p:ph type="body" sz="quarter" idx="47"/>
          </p:nvPr>
        </p:nvSpPr>
        <p:spPr>
          <a:xfrm>
            <a:off x="4153846" y="4552352"/>
            <a:ext cx="1751262"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smtClean="0"/>
              <a:t>Click to edit Master text styles</a:t>
            </a:r>
          </a:p>
        </p:txBody>
      </p:sp>
      <p:sp>
        <p:nvSpPr>
          <p:cNvPr id="38" name="Contact 12 Details"/>
          <p:cNvSpPr>
            <a:spLocks noGrp="1"/>
          </p:cNvSpPr>
          <p:nvPr>
            <p:ph type="pic" sz="quarter" idx="48"/>
          </p:nvPr>
        </p:nvSpPr>
        <p:spPr>
          <a:xfrm>
            <a:off x="6097846" y="4552352"/>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39" name="Contact 12 Details"/>
          <p:cNvSpPr>
            <a:spLocks noGrp="1"/>
          </p:cNvSpPr>
          <p:nvPr>
            <p:ph type="body" sz="quarter" idx="49"/>
          </p:nvPr>
        </p:nvSpPr>
        <p:spPr>
          <a:xfrm>
            <a:off x="6998400" y="4552352"/>
            <a:ext cx="1751262"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smtClean="0"/>
              <a:t>Click to edit Master text styles</a:t>
            </a:r>
          </a:p>
        </p:txBody>
      </p:sp>
      <p:sp>
        <p:nvSpPr>
          <p:cNvPr id="41" name="Contact 13 Details"/>
          <p:cNvSpPr>
            <a:spLocks noGrp="1"/>
          </p:cNvSpPr>
          <p:nvPr>
            <p:ph type="pic" sz="quarter" idx="50"/>
          </p:nvPr>
        </p:nvSpPr>
        <p:spPr>
          <a:xfrm>
            <a:off x="385477" y="5438088"/>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42" name="Contact 13 Details"/>
          <p:cNvSpPr>
            <a:spLocks noGrp="1"/>
          </p:cNvSpPr>
          <p:nvPr>
            <p:ph type="body" sz="quarter" idx="51"/>
          </p:nvPr>
        </p:nvSpPr>
        <p:spPr>
          <a:xfrm>
            <a:off x="1292677" y="5438088"/>
            <a:ext cx="1751262" cy="799200"/>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smtClean="0"/>
              <a:t>Click to edit Master text styles</a:t>
            </a:r>
          </a:p>
        </p:txBody>
      </p:sp>
      <p:sp>
        <p:nvSpPr>
          <p:cNvPr id="43" name="Contact 14 Details"/>
          <p:cNvSpPr>
            <a:spLocks noGrp="1"/>
          </p:cNvSpPr>
          <p:nvPr>
            <p:ph type="pic" sz="quarter" idx="52"/>
          </p:nvPr>
        </p:nvSpPr>
        <p:spPr>
          <a:xfrm>
            <a:off x="3246646" y="5438088"/>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44" name="Contact 14 Details"/>
          <p:cNvSpPr>
            <a:spLocks noGrp="1"/>
          </p:cNvSpPr>
          <p:nvPr>
            <p:ph type="body" sz="quarter" idx="53"/>
          </p:nvPr>
        </p:nvSpPr>
        <p:spPr>
          <a:xfrm>
            <a:off x="4153846" y="5438088"/>
            <a:ext cx="1751262"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smtClean="0"/>
              <a:t>Click to edit Master text styles</a:t>
            </a:r>
          </a:p>
        </p:txBody>
      </p:sp>
      <p:sp>
        <p:nvSpPr>
          <p:cNvPr id="45" name="Contact 15 Details"/>
          <p:cNvSpPr>
            <a:spLocks noGrp="1"/>
          </p:cNvSpPr>
          <p:nvPr>
            <p:ph type="pic" sz="quarter" idx="54"/>
          </p:nvPr>
        </p:nvSpPr>
        <p:spPr>
          <a:xfrm>
            <a:off x="6097846" y="5438088"/>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46" name="Contact 15 Details"/>
          <p:cNvSpPr>
            <a:spLocks noGrp="1"/>
          </p:cNvSpPr>
          <p:nvPr>
            <p:ph type="body" sz="quarter" idx="55"/>
          </p:nvPr>
        </p:nvSpPr>
        <p:spPr>
          <a:xfrm>
            <a:off x="6998400" y="5438088"/>
            <a:ext cx="1751262"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smtClean="0"/>
              <a:t>Click to edit Master text styles</a:t>
            </a:r>
          </a:p>
        </p:txBody>
      </p:sp>
      <p:sp>
        <p:nvSpPr>
          <p:cNvPr id="2" name="Slide Number Placeholder 1" descr="Lock Shape"/>
          <p:cNvSpPr>
            <a:spLocks noGrp="1"/>
          </p:cNvSpPr>
          <p:nvPr>
            <p:ph type="sldNum" sz="quarter" idx="56"/>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37" name="Rectangle 36"/>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47" name="Text Placeholder 6"/>
          <p:cNvSpPr>
            <a:spLocks noGrp="1"/>
          </p:cNvSpPr>
          <p:nvPr>
            <p:ph type="body" sz="quarter" idx="16"/>
          </p:nvPr>
        </p:nvSpPr>
        <p:spPr>
          <a:xfrm>
            <a:off x="593654" y="487589"/>
            <a:ext cx="5197776" cy="178411"/>
          </a:xfrm>
        </p:spPr>
        <p:txBody>
          <a:bodyPr lIns="288000"/>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49"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35400838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V [ 2 people ]">
    <p:spTree>
      <p:nvGrpSpPr>
        <p:cNvPr id="1" name=""/>
        <p:cNvGrpSpPr/>
        <p:nvPr/>
      </p:nvGrpSpPr>
      <p:grpSpPr>
        <a:xfrm>
          <a:off x="0" y="0"/>
          <a:ext cx="0" cy="0"/>
          <a:chOff x="0" y="0"/>
          <a:chExt cx="0" cy="0"/>
        </a:xfrm>
      </p:grpSpPr>
      <p:sp>
        <p:nvSpPr>
          <p:cNvPr id="5" name="Contact 1 Details"/>
          <p:cNvSpPr>
            <a:spLocks noGrp="1"/>
          </p:cNvSpPr>
          <p:nvPr>
            <p:ph type="pic" sz="quarter" idx="11"/>
          </p:nvPr>
        </p:nvSpPr>
        <p:spPr>
          <a:xfrm>
            <a:off x="383931" y="1840541"/>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7" name="Contact 2 Details"/>
          <p:cNvSpPr>
            <a:spLocks noGrp="1"/>
          </p:cNvSpPr>
          <p:nvPr>
            <p:ph type="pic" sz="quarter" idx="12"/>
          </p:nvPr>
        </p:nvSpPr>
        <p:spPr>
          <a:xfrm>
            <a:off x="4698258" y="1840541"/>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9" name="Contact 1 Details"/>
          <p:cNvSpPr>
            <a:spLocks noGrp="1"/>
          </p:cNvSpPr>
          <p:nvPr>
            <p:ph type="body" sz="quarter" idx="13"/>
          </p:nvPr>
        </p:nvSpPr>
        <p:spPr>
          <a:xfrm>
            <a:off x="1317170" y="1839600"/>
            <a:ext cx="3123692"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smtClean="0"/>
              <a:t>Click to edit Master text styles</a:t>
            </a:r>
          </a:p>
        </p:txBody>
      </p:sp>
      <p:sp>
        <p:nvSpPr>
          <p:cNvPr id="11" name="Contact 2 Details"/>
          <p:cNvSpPr>
            <a:spLocks noGrp="1"/>
          </p:cNvSpPr>
          <p:nvPr>
            <p:ph type="body" sz="quarter" idx="14"/>
          </p:nvPr>
        </p:nvSpPr>
        <p:spPr>
          <a:xfrm>
            <a:off x="5628776" y="1839600"/>
            <a:ext cx="3123692"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smtClean="0"/>
              <a:t>Click to edit Master text styles</a:t>
            </a:r>
          </a:p>
        </p:txBody>
      </p:sp>
      <p:sp>
        <p:nvSpPr>
          <p:cNvPr id="13" name="Text Placeholder 12"/>
          <p:cNvSpPr>
            <a:spLocks noGrp="1"/>
          </p:cNvSpPr>
          <p:nvPr>
            <p:ph type="body" sz="quarter" idx="15"/>
          </p:nvPr>
        </p:nvSpPr>
        <p:spPr>
          <a:xfrm>
            <a:off x="383930" y="2880000"/>
            <a:ext cx="4054154" cy="33588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smtClean="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smtClean="0"/>
              <a:t>Second level</a:t>
            </a:r>
          </a:p>
          <a:p>
            <a:pPr marL="360000" lvl="2" indent="-180000" algn="l" defTabSz="914400" rtl="0" eaLnBrk="1" latinLnBrk="0" hangingPunct="1">
              <a:spcBef>
                <a:spcPts val="0"/>
              </a:spcBef>
              <a:spcAft>
                <a:spcPts val="300"/>
              </a:spcAft>
              <a:buFont typeface="Arial" pitchFamily="34" charset="0"/>
              <a:buChar char="•"/>
            </a:pPr>
            <a:r>
              <a:rPr lang="en-US" dirty="0" smtClean="0"/>
              <a:t>Third level</a:t>
            </a:r>
          </a:p>
          <a:p>
            <a:pPr marL="540000" lvl="3" indent="-180000" algn="l" defTabSz="914400" rtl="0" eaLnBrk="1" latinLnBrk="0" hangingPunct="1">
              <a:spcBef>
                <a:spcPts val="0"/>
              </a:spcBef>
              <a:spcAft>
                <a:spcPts val="300"/>
              </a:spcAft>
              <a:buFont typeface="Arial" pitchFamily="34" charset="0"/>
              <a:buChar char="•"/>
            </a:pPr>
            <a:r>
              <a:rPr lang="en-US" dirty="0" smtClean="0"/>
              <a:t>Fourth level</a:t>
            </a:r>
          </a:p>
          <a:p>
            <a:pPr marL="720000" lvl="4" indent="-180000" algn="l" defTabSz="895350" rtl="0" eaLnBrk="1" latinLnBrk="0" hangingPunct="1">
              <a:spcBef>
                <a:spcPts val="0"/>
              </a:spcBef>
              <a:spcAft>
                <a:spcPts val="300"/>
              </a:spcAft>
              <a:buFont typeface="Arial" pitchFamily="34" charset="0"/>
              <a:buChar char="•"/>
            </a:pPr>
            <a:r>
              <a:rPr lang="en-US" dirty="0" smtClean="0"/>
              <a:t>Fifth level</a:t>
            </a:r>
            <a:endParaRPr lang="en-AU" dirty="0"/>
          </a:p>
        </p:txBody>
      </p:sp>
      <p:sp>
        <p:nvSpPr>
          <p:cNvPr id="15" name="Text Placeholder 14"/>
          <p:cNvSpPr>
            <a:spLocks noGrp="1"/>
          </p:cNvSpPr>
          <p:nvPr>
            <p:ph type="body" sz="quarter" idx="16"/>
          </p:nvPr>
        </p:nvSpPr>
        <p:spPr>
          <a:xfrm>
            <a:off x="4698257" y="2880000"/>
            <a:ext cx="4054154" cy="33588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smtClean="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smtClean="0"/>
              <a:t>Second level</a:t>
            </a:r>
          </a:p>
          <a:p>
            <a:pPr marL="360000" lvl="2" indent="-180000" algn="l" defTabSz="914400" rtl="0" eaLnBrk="1" latinLnBrk="0" hangingPunct="1">
              <a:spcBef>
                <a:spcPts val="0"/>
              </a:spcBef>
              <a:spcAft>
                <a:spcPts val="300"/>
              </a:spcAft>
              <a:buFont typeface="Arial" pitchFamily="34" charset="0"/>
              <a:buChar char="•"/>
            </a:pPr>
            <a:r>
              <a:rPr lang="en-US" dirty="0" smtClean="0"/>
              <a:t>Third level</a:t>
            </a:r>
          </a:p>
          <a:p>
            <a:pPr marL="540000" lvl="3" indent="-180000" algn="l" defTabSz="914400" rtl="0" eaLnBrk="1" latinLnBrk="0" hangingPunct="1">
              <a:spcBef>
                <a:spcPts val="0"/>
              </a:spcBef>
              <a:spcAft>
                <a:spcPts val="300"/>
              </a:spcAft>
              <a:buFont typeface="Arial" pitchFamily="34" charset="0"/>
              <a:buChar char="•"/>
            </a:pPr>
            <a:r>
              <a:rPr lang="en-US" dirty="0" smtClean="0"/>
              <a:t>Fourth level</a:t>
            </a:r>
          </a:p>
          <a:p>
            <a:pPr marL="720000" lvl="4" indent="-180000" algn="l" defTabSz="895350" rtl="0" eaLnBrk="1" latinLnBrk="0" hangingPunct="1">
              <a:spcBef>
                <a:spcPts val="0"/>
              </a:spcBef>
              <a:spcAft>
                <a:spcPts val="300"/>
              </a:spcAft>
              <a:buFont typeface="Arial" pitchFamily="34" charset="0"/>
              <a:buChar char="•"/>
            </a:pPr>
            <a:r>
              <a:rPr lang="en-US" dirty="0" smtClean="0"/>
              <a:t>Fifth level</a:t>
            </a:r>
            <a:endParaRPr lang="en-AU" dirty="0"/>
          </a:p>
        </p:txBody>
      </p:sp>
      <p:sp>
        <p:nvSpPr>
          <p:cNvPr id="2" name="Slide Number Placeholder 1" descr="Lock Shape"/>
          <p:cNvSpPr>
            <a:spLocks noGrp="1"/>
          </p:cNvSpPr>
          <p:nvPr>
            <p:ph type="sldNum" sz="quarter" idx="20"/>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4" name="Rectangle 13"/>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7" name="Text Placeholder 6"/>
          <p:cNvSpPr>
            <a:spLocks noGrp="1"/>
          </p:cNvSpPr>
          <p:nvPr>
            <p:ph type="body" sz="quarter" idx="21"/>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18"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28985403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942DEC7-9489-463F-9BFE-F4A7012999C0}" type="datetime1">
              <a:rPr lang="zh-CN" altLang="en-US" smtClean="0"/>
              <a:t>2014/10/23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1BBEFD-4D31-44C6-A912-1C862950F247}" type="slidenum">
              <a:rPr lang="zh-CN" altLang="en-US" smtClean="0"/>
              <a:t>‹#›</a:t>
            </a:fld>
            <a:endParaRPr lang="zh-CN" altLang="en-US"/>
          </a:p>
        </p:txBody>
      </p:sp>
    </p:spTree>
    <p:extLst>
      <p:ext uri="{BB962C8B-B14F-4D97-AF65-F5344CB8AC3E}">
        <p14:creationId xmlns:p14="http://schemas.microsoft.com/office/powerpoint/2010/main" val="2442931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V [ 3 People ]">
    <p:spTree>
      <p:nvGrpSpPr>
        <p:cNvPr id="1" name=""/>
        <p:cNvGrpSpPr/>
        <p:nvPr/>
      </p:nvGrpSpPr>
      <p:grpSpPr>
        <a:xfrm>
          <a:off x="0" y="0"/>
          <a:ext cx="0" cy="0"/>
          <a:chOff x="0" y="0"/>
          <a:chExt cx="0" cy="0"/>
        </a:xfrm>
      </p:grpSpPr>
      <p:sp>
        <p:nvSpPr>
          <p:cNvPr id="5" name="Contact 1 Details"/>
          <p:cNvSpPr>
            <a:spLocks noGrp="1"/>
          </p:cNvSpPr>
          <p:nvPr>
            <p:ph type="pic" sz="quarter" idx="11"/>
          </p:nvPr>
        </p:nvSpPr>
        <p:spPr>
          <a:xfrm>
            <a:off x="383931" y="1839600"/>
            <a:ext cx="797538" cy="799200"/>
          </a:xfr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1" name="Contact 1 Details"/>
          <p:cNvSpPr>
            <a:spLocks noGrp="1"/>
          </p:cNvSpPr>
          <p:nvPr>
            <p:ph type="body" sz="quarter" idx="15"/>
          </p:nvPr>
        </p:nvSpPr>
        <p:spPr>
          <a:xfrm>
            <a:off x="1291722" y="1839600"/>
            <a:ext cx="1751262" cy="799200"/>
          </a:xfrm>
        </p:spPr>
        <p:txBody>
          <a:bodyPr/>
          <a:lstStyle>
            <a:lvl1pPr marL="0" indent="0" algn="l" defTabSz="180000">
              <a:lnSpc>
                <a:spcPct val="100000"/>
              </a:lnSpc>
              <a:spcBef>
                <a:spcPts val="0"/>
              </a:spcBef>
              <a:spcAft>
                <a:spcPts val="600"/>
              </a:spcAft>
              <a:defRPr sz="800" b="0" cap="none" spc="0" baseline="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smtClean="0"/>
              <a:t>Click to edit Master text styles</a:t>
            </a:r>
          </a:p>
        </p:txBody>
      </p:sp>
      <p:sp>
        <p:nvSpPr>
          <p:cNvPr id="15" name="Contact 2 Details"/>
          <p:cNvSpPr>
            <a:spLocks noGrp="1"/>
          </p:cNvSpPr>
          <p:nvPr>
            <p:ph type="pic" sz="quarter" idx="19"/>
          </p:nvPr>
        </p:nvSpPr>
        <p:spPr>
          <a:xfrm>
            <a:off x="3246646" y="1839600"/>
            <a:ext cx="797538" cy="799200"/>
          </a:xfr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9" name="Contact 2 Details"/>
          <p:cNvSpPr>
            <a:spLocks noGrp="1"/>
          </p:cNvSpPr>
          <p:nvPr>
            <p:ph type="body" sz="quarter" idx="23"/>
          </p:nvPr>
        </p:nvSpPr>
        <p:spPr>
          <a:xfrm>
            <a:off x="4146304" y="1839600"/>
            <a:ext cx="1751262"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smtClean="0"/>
              <a:t>Click to edit Master text styles</a:t>
            </a:r>
          </a:p>
        </p:txBody>
      </p:sp>
      <p:sp>
        <p:nvSpPr>
          <p:cNvPr id="23" name="Contact 3 Details"/>
          <p:cNvSpPr>
            <a:spLocks noGrp="1"/>
          </p:cNvSpPr>
          <p:nvPr>
            <p:ph type="pic" sz="quarter" idx="27"/>
          </p:nvPr>
        </p:nvSpPr>
        <p:spPr>
          <a:xfrm>
            <a:off x="6097846" y="1839600"/>
            <a:ext cx="797538" cy="799200"/>
          </a:xfr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27" name="Contact 3 Details"/>
          <p:cNvSpPr>
            <a:spLocks noGrp="1"/>
          </p:cNvSpPr>
          <p:nvPr>
            <p:ph type="body" sz="quarter" idx="31"/>
          </p:nvPr>
        </p:nvSpPr>
        <p:spPr>
          <a:xfrm>
            <a:off x="6999695" y="1839600"/>
            <a:ext cx="1751262" cy="799200"/>
          </a:xfrm>
        </p:spPr>
        <p:txBody>
          <a:bodyPr/>
          <a:lstStyle>
            <a:lvl1pPr marL="0" indent="0" algn="l" defTabSz="180000">
              <a:lnSpc>
                <a:spcPct val="100000"/>
              </a:lnSpc>
              <a:spcBef>
                <a:spcPts val="0"/>
              </a:spcBef>
              <a:spcAft>
                <a:spcPts val="0"/>
              </a:spcAft>
              <a:defRPr lang="en-US" sz="800" b="0" kern="1200" cap="none" spc="0" baseline="0" dirty="0" smtClean="0">
                <a:solidFill>
                  <a:srgbClr val="000000"/>
                </a:solidFill>
                <a:latin typeface="Arial"/>
                <a:ea typeface="+mn-ea"/>
                <a:cs typeface="Arial" pitchFamily="34" charset="0"/>
              </a:defRPr>
            </a:lvl1pPr>
          </a:lstStyle>
          <a:p>
            <a:pPr marL="0" lvl="0" indent="0" algn="l" defTabSz="914400" rtl="0" eaLnBrk="1" latinLnBrk="0" hangingPunct="1">
              <a:lnSpc>
                <a:spcPct val="100000"/>
              </a:lnSpc>
              <a:spcBef>
                <a:spcPts val="0"/>
              </a:spcBef>
              <a:spcAft>
                <a:spcPts val="300"/>
              </a:spcAft>
              <a:buFont typeface="Arial" pitchFamily="34" charset="0"/>
              <a:buNone/>
            </a:pPr>
            <a:r>
              <a:rPr lang="en-US" dirty="0" smtClean="0"/>
              <a:t>Click to edit Master text styles</a:t>
            </a:r>
          </a:p>
        </p:txBody>
      </p:sp>
      <p:sp>
        <p:nvSpPr>
          <p:cNvPr id="9" name="Text Placeholder 8"/>
          <p:cNvSpPr>
            <a:spLocks noGrp="1"/>
          </p:cNvSpPr>
          <p:nvPr>
            <p:ph type="body" sz="quarter" idx="32"/>
          </p:nvPr>
        </p:nvSpPr>
        <p:spPr>
          <a:xfrm>
            <a:off x="383931" y="2880000"/>
            <a:ext cx="2659674" cy="3357288"/>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smtClean="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smtClean="0"/>
              <a:t>Second level</a:t>
            </a:r>
          </a:p>
          <a:p>
            <a:pPr marL="360000" lvl="2" indent="-180000" algn="l" defTabSz="914400" rtl="0" eaLnBrk="1" latinLnBrk="0" hangingPunct="1">
              <a:spcBef>
                <a:spcPts val="0"/>
              </a:spcBef>
              <a:spcAft>
                <a:spcPts val="300"/>
              </a:spcAft>
              <a:buFont typeface="Arial" pitchFamily="34" charset="0"/>
              <a:buChar char="•"/>
            </a:pPr>
            <a:r>
              <a:rPr lang="en-US" dirty="0" smtClean="0"/>
              <a:t>Third level</a:t>
            </a:r>
          </a:p>
          <a:p>
            <a:pPr marL="540000" lvl="3" indent="-180000" algn="l" defTabSz="914400" rtl="0" eaLnBrk="1" latinLnBrk="0" hangingPunct="1">
              <a:spcBef>
                <a:spcPts val="0"/>
              </a:spcBef>
              <a:spcAft>
                <a:spcPts val="300"/>
              </a:spcAft>
              <a:buFont typeface="Arial" pitchFamily="34" charset="0"/>
              <a:buChar char="•"/>
            </a:pPr>
            <a:r>
              <a:rPr lang="en-US" dirty="0" smtClean="0"/>
              <a:t>Fourth level</a:t>
            </a:r>
          </a:p>
          <a:p>
            <a:pPr marL="720000" lvl="4" indent="-180000" algn="l" defTabSz="895350" rtl="0" eaLnBrk="1" latinLnBrk="0" hangingPunct="1">
              <a:spcBef>
                <a:spcPts val="0"/>
              </a:spcBef>
              <a:spcAft>
                <a:spcPts val="300"/>
              </a:spcAft>
              <a:buFont typeface="Arial" pitchFamily="34" charset="0"/>
              <a:buChar char="•"/>
            </a:pPr>
            <a:r>
              <a:rPr lang="en-US" dirty="0" smtClean="0"/>
              <a:t>Fifth level</a:t>
            </a:r>
            <a:endParaRPr lang="en-AU" dirty="0"/>
          </a:p>
        </p:txBody>
      </p:sp>
      <p:sp>
        <p:nvSpPr>
          <p:cNvPr id="31" name="Text Placeholder 8"/>
          <p:cNvSpPr>
            <a:spLocks noGrp="1"/>
          </p:cNvSpPr>
          <p:nvPr>
            <p:ph type="body" sz="quarter" idx="33"/>
          </p:nvPr>
        </p:nvSpPr>
        <p:spPr>
          <a:xfrm>
            <a:off x="3246646" y="2880000"/>
            <a:ext cx="2659674" cy="3357288"/>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smtClean="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smtClean="0"/>
              <a:t>Second level</a:t>
            </a:r>
          </a:p>
          <a:p>
            <a:pPr marL="360000" lvl="2" indent="-180000" algn="l" defTabSz="914400" rtl="0" eaLnBrk="1" latinLnBrk="0" hangingPunct="1">
              <a:spcBef>
                <a:spcPts val="0"/>
              </a:spcBef>
              <a:spcAft>
                <a:spcPts val="300"/>
              </a:spcAft>
              <a:buFont typeface="Arial" pitchFamily="34" charset="0"/>
              <a:buChar char="•"/>
            </a:pPr>
            <a:r>
              <a:rPr lang="en-US" dirty="0" smtClean="0"/>
              <a:t>Third level</a:t>
            </a:r>
          </a:p>
          <a:p>
            <a:pPr marL="540000" lvl="3" indent="-180000" algn="l" defTabSz="914400" rtl="0" eaLnBrk="1" latinLnBrk="0" hangingPunct="1">
              <a:spcBef>
                <a:spcPts val="0"/>
              </a:spcBef>
              <a:spcAft>
                <a:spcPts val="300"/>
              </a:spcAft>
              <a:buFont typeface="Arial" pitchFamily="34" charset="0"/>
              <a:buChar char="•"/>
            </a:pPr>
            <a:r>
              <a:rPr lang="en-US" dirty="0" smtClean="0"/>
              <a:t>Fourth level</a:t>
            </a:r>
          </a:p>
          <a:p>
            <a:pPr marL="720000" lvl="4" indent="-180000" algn="l" defTabSz="895350" rtl="0" eaLnBrk="1" latinLnBrk="0" hangingPunct="1">
              <a:spcBef>
                <a:spcPts val="0"/>
              </a:spcBef>
              <a:spcAft>
                <a:spcPts val="300"/>
              </a:spcAft>
              <a:buFont typeface="Arial" pitchFamily="34" charset="0"/>
              <a:buChar char="•"/>
            </a:pPr>
            <a:r>
              <a:rPr lang="en-US" dirty="0" smtClean="0"/>
              <a:t>Fifth level</a:t>
            </a:r>
            <a:endParaRPr lang="en-AU" dirty="0"/>
          </a:p>
        </p:txBody>
      </p:sp>
      <p:sp>
        <p:nvSpPr>
          <p:cNvPr id="32" name="Text Placeholder 8"/>
          <p:cNvSpPr>
            <a:spLocks noGrp="1"/>
          </p:cNvSpPr>
          <p:nvPr>
            <p:ph type="body" sz="quarter" idx="34"/>
          </p:nvPr>
        </p:nvSpPr>
        <p:spPr>
          <a:xfrm>
            <a:off x="6097846" y="2880000"/>
            <a:ext cx="2659674" cy="3357288"/>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smtClean="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smtClean="0"/>
              <a:t>Second level</a:t>
            </a:r>
          </a:p>
          <a:p>
            <a:pPr marL="360000" lvl="2" indent="-180000" algn="l" defTabSz="914400" rtl="0" eaLnBrk="1" latinLnBrk="0" hangingPunct="1">
              <a:spcBef>
                <a:spcPts val="0"/>
              </a:spcBef>
              <a:spcAft>
                <a:spcPts val="300"/>
              </a:spcAft>
              <a:buFont typeface="Arial" pitchFamily="34" charset="0"/>
              <a:buChar char="•"/>
            </a:pPr>
            <a:r>
              <a:rPr lang="en-US" dirty="0" smtClean="0"/>
              <a:t>Third level</a:t>
            </a:r>
          </a:p>
          <a:p>
            <a:pPr marL="540000" lvl="3" indent="-180000" algn="l" defTabSz="914400" rtl="0" eaLnBrk="1" latinLnBrk="0" hangingPunct="1">
              <a:spcBef>
                <a:spcPts val="0"/>
              </a:spcBef>
              <a:spcAft>
                <a:spcPts val="300"/>
              </a:spcAft>
              <a:buFont typeface="Arial" pitchFamily="34" charset="0"/>
              <a:buChar char="•"/>
            </a:pPr>
            <a:r>
              <a:rPr lang="en-US" dirty="0" smtClean="0"/>
              <a:t>Fourth level</a:t>
            </a:r>
          </a:p>
          <a:p>
            <a:pPr marL="720000" lvl="4" indent="-180000" algn="l" defTabSz="895350" rtl="0" eaLnBrk="1" latinLnBrk="0" hangingPunct="1">
              <a:spcBef>
                <a:spcPts val="0"/>
              </a:spcBef>
              <a:spcAft>
                <a:spcPts val="300"/>
              </a:spcAft>
              <a:buFont typeface="Arial" pitchFamily="34" charset="0"/>
              <a:buChar char="•"/>
            </a:pPr>
            <a:r>
              <a:rPr lang="en-US" dirty="0" smtClean="0"/>
              <a:t>Fifth level</a:t>
            </a:r>
            <a:endParaRPr lang="en-AU" dirty="0"/>
          </a:p>
        </p:txBody>
      </p:sp>
      <p:sp>
        <p:nvSpPr>
          <p:cNvPr id="2" name="Slide Number Placeholder 1" descr="Lock Shape"/>
          <p:cNvSpPr>
            <a:spLocks noGrp="1"/>
          </p:cNvSpPr>
          <p:nvPr>
            <p:ph type="sldNum" sz="quarter" idx="35"/>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7" name="Rectangle 16"/>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20"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21"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21827463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V [ 1 Person ]">
    <p:spTree>
      <p:nvGrpSpPr>
        <p:cNvPr id="1" name=""/>
        <p:cNvGrpSpPr/>
        <p:nvPr/>
      </p:nvGrpSpPr>
      <p:grpSpPr>
        <a:xfrm>
          <a:off x="0" y="0"/>
          <a:ext cx="0" cy="0"/>
          <a:chOff x="0" y="0"/>
          <a:chExt cx="0" cy="0"/>
        </a:xfrm>
      </p:grpSpPr>
      <p:sp>
        <p:nvSpPr>
          <p:cNvPr id="5" name="Contact Details"/>
          <p:cNvSpPr>
            <a:spLocks noGrp="1"/>
          </p:cNvSpPr>
          <p:nvPr>
            <p:ph type="pic" sz="quarter" idx="11"/>
          </p:nvPr>
        </p:nvSpPr>
        <p:spPr>
          <a:xfrm>
            <a:off x="385477" y="1839600"/>
            <a:ext cx="797538" cy="799200"/>
          </a:xfrm>
          <a:pattFill prst="smGrid">
            <a:fgClr>
              <a:schemeClr val="bg1">
                <a:lumMod val="85000"/>
              </a:schemeClr>
            </a:fgClr>
            <a:bgClr>
              <a:prstClr val="white"/>
            </a:bgClr>
          </a:pattFill>
          <a:ln>
            <a:solidFill>
              <a:srgbClr val="B4B4B4"/>
            </a:solidFill>
          </a:ln>
        </p:spPr>
        <p:txBody>
          <a:bodyPr/>
          <a:lstStyle>
            <a:lvl1pP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1" name="Contact Details"/>
          <p:cNvSpPr>
            <a:spLocks noGrp="1"/>
          </p:cNvSpPr>
          <p:nvPr>
            <p:ph type="body" sz="quarter" idx="15"/>
          </p:nvPr>
        </p:nvSpPr>
        <p:spPr>
          <a:xfrm>
            <a:off x="1291722" y="1839600"/>
            <a:ext cx="1751262" cy="799200"/>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US" dirty="0" smtClean="0"/>
              <a:t>Click to edit Master text styles</a:t>
            </a:r>
          </a:p>
        </p:txBody>
      </p:sp>
      <p:sp>
        <p:nvSpPr>
          <p:cNvPr id="31" name="Text Placeholder 8"/>
          <p:cNvSpPr>
            <a:spLocks noGrp="1"/>
          </p:cNvSpPr>
          <p:nvPr>
            <p:ph type="body" sz="quarter" idx="33"/>
          </p:nvPr>
        </p:nvSpPr>
        <p:spPr>
          <a:xfrm>
            <a:off x="3246646" y="1838324"/>
            <a:ext cx="2659674"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smtClean="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smtClean="0"/>
              <a:t>Second level</a:t>
            </a:r>
          </a:p>
          <a:p>
            <a:pPr marL="360000" lvl="2" indent="-180000" algn="l" defTabSz="914400" rtl="0" eaLnBrk="1" latinLnBrk="0" hangingPunct="1">
              <a:spcBef>
                <a:spcPts val="0"/>
              </a:spcBef>
              <a:spcAft>
                <a:spcPts val="300"/>
              </a:spcAft>
              <a:buFont typeface="Arial" pitchFamily="34" charset="0"/>
              <a:buChar char="•"/>
            </a:pPr>
            <a:r>
              <a:rPr lang="en-US" dirty="0" smtClean="0"/>
              <a:t>Third level</a:t>
            </a:r>
          </a:p>
          <a:p>
            <a:pPr marL="540000" lvl="3" indent="-180000" algn="l" defTabSz="914400" rtl="0" eaLnBrk="1" latinLnBrk="0" hangingPunct="1">
              <a:spcBef>
                <a:spcPts val="0"/>
              </a:spcBef>
              <a:spcAft>
                <a:spcPts val="300"/>
              </a:spcAft>
              <a:buFont typeface="Arial" pitchFamily="34" charset="0"/>
              <a:buChar char="•"/>
            </a:pPr>
            <a:r>
              <a:rPr lang="en-US" dirty="0" smtClean="0"/>
              <a:t>Fourth level</a:t>
            </a:r>
          </a:p>
          <a:p>
            <a:pPr marL="720000" lvl="4" indent="-180000" algn="l" defTabSz="895350" rtl="0" eaLnBrk="1" latinLnBrk="0" hangingPunct="1">
              <a:spcBef>
                <a:spcPts val="0"/>
              </a:spcBef>
              <a:spcAft>
                <a:spcPts val="300"/>
              </a:spcAft>
              <a:buFont typeface="Arial" pitchFamily="34" charset="0"/>
              <a:buChar char="•"/>
            </a:pPr>
            <a:r>
              <a:rPr lang="en-US" dirty="0" smtClean="0"/>
              <a:t>Fifth level</a:t>
            </a:r>
            <a:endParaRPr lang="en-AU" dirty="0"/>
          </a:p>
        </p:txBody>
      </p:sp>
      <p:sp>
        <p:nvSpPr>
          <p:cNvPr id="32" name="Text Placeholder 8"/>
          <p:cNvSpPr>
            <a:spLocks noGrp="1"/>
          </p:cNvSpPr>
          <p:nvPr>
            <p:ph type="body" sz="quarter" idx="34"/>
          </p:nvPr>
        </p:nvSpPr>
        <p:spPr>
          <a:xfrm>
            <a:off x="6097846" y="1838324"/>
            <a:ext cx="2659674"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smtClean="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smtClean="0"/>
              <a:t>Second level</a:t>
            </a:r>
          </a:p>
          <a:p>
            <a:pPr marL="360000" lvl="2" indent="-180000" algn="l" defTabSz="914400" rtl="0" eaLnBrk="1" latinLnBrk="0" hangingPunct="1">
              <a:spcBef>
                <a:spcPts val="0"/>
              </a:spcBef>
              <a:spcAft>
                <a:spcPts val="300"/>
              </a:spcAft>
              <a:buFont typeface="Arial" pitchFamily="34" charset="0"/>
              <a:buChar char="•"/>
            </a:pPr>
            <a:r>
              <a:rPr lang="en-US" dirty="0" smtClean="0"/>
              <a:t>Third level</a:t>
            </a:r>
          </a:p>
          <a:p>
            <a:pPr marL="540000" lvl="3" indent="-180000" algn="l" defTabSz="914400" rtl="0" eaLnBrk="1" latinLnBrk="0" hangingPunct="1">
              <a:spcBef>
                <a:spcPts val="0"/>
              </a:spcBef>
              <a:spcAft>
                <a:spcPts val="300"/>
              </a:spcAft>
              <a:buFont typeface="Arial" pitchFamily="34" charset="0"/>
              <a:buChar char="•"/>
            </a:pPr>
            <a:r>
              <a:rPr lang="en-US" dirty="0" smtClean="0"/>
              <a:t>Fourth level</a:t>
            </a:r>
          </a:p>
          <a:p>
            <a:pPr marL="720000" lvl="4" indent="-180000" algn="l" defTabSz="895350" rtl="0" eaLnBrk="1" latinLnBrk="0" hangingPunct="1">
              <a:spcBef>
                <a:spcPts val="0"/>
              </a:spcBef>
              <a:spcAft>
                <a:spcPts val="300"/>
              </a:spcAft>
              <a:buFont typeface="Arial" pitchFamily="34" charset="0"/>
              <a:buChar char="•"/>
            </a:pPr>
            <a:r>
              <a:rPr lang="en-US" dirty="0" smtClean="0"/>
              <a:t>Fifth level</a:t>
            </a:r>
            <a:endParaRPr lang="en-AU" dirty="0"/>
          </a:p>
        </p:txBody>
      </p:sp>
      <p:sp>
        <p:nvSpPr>
          <p:cNvPr id="2" name="Slide Number Placeholder 1" descr="Lock Shape"/>
          <p:cNvSpPr>
            <a:spLocks noGrp="1"/>
          </p:cNvSpPr>
          <p:nvPr>
            <p:ph type="sldNum" sz="quarter" idx="35"/>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13" name="Rectangle 12"/>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4"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15"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80958981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Your Team">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83931" y="1839600"/>
            <a:ext cx="2659674"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smtClean="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smtClean="0"/>
              <a:t>Second level</a:t>
            </a:r>
          </a:p>
          <a:p>
            <a:pPr marL="360000" lvl="2" indent="-180000" algn="l" defTabSz="914400" rtl="0" eaLnBrk="1" latinLnBrk="0" hangingPunct="1">
              <a:spcBef>
                <a:spcPts val="0"/>
              </a:spcBef>
              <a:spcAft>
                <a:spcPts val="300"/>
              </a:spcAft>
              <a:buFont typeface="Arial" pitchFamily="34" charset="0"/>
              <a:buChar char="•"/>
            </a:pPr>
            <a:r>
              <a:rPr lang="en-US" dirty="0" smtClean="0"/>
              <a:t>Third level</a:t>
            </a:r>
          </a:p>
          <a:p>
            <a:pPr marL="540000" lvl="3" indent="-180000" algn="l" defTabSz="914400" rtl="0" eaLnBrk="1" latinLnBrk="0" hangingPunct="1">
              <a:spcBef>
                <a:spcPts val="0"/>
              </a:spcBef>
              <a:spcAft>
                <a:spcPts val="300"/>
              </a:spcAft>
              <a:buFont typeface="Arial" pitchFamily="34" charset="0"/>
              <a:buChar char="•"/>
            </a:pPr>
            <a:r>
              <a:rPr lang="en-US" dirty="0" smtClean="0"/>
              <a:t>Fourth level</a:t>
            </a:r>
          </a:p>
          <a:p>
            <a:pPr marL="720000" lvl="4" indent="-180000" algn="l" defTabSz="895350" rtl="0" eaLnBrk="1" latinLnBrk="0" hangingPunct="1">
              <a:spcBef>
                <a:spcPts val="0"/>
              </a:spcBef>
              <a:spcAft>
                <a:spcPts val="300"/>
              </a:spcAft>
              <a:buFont typeface="Arial" pitchFamily="34" charset="0"/>
              <a:buChar char="•"/>
            </a:pPr>
            <a:r>
              <a:rPr lang="en-US" dirty="0" smtClean="0"/>
              <a:t>Fifth level</a:t>
            </a:r>
            <a:endParaRPr lang="en-AU" dirty="0"/>
          </a:p>
        </p:txBody>
      </p:sp>
      <p:sp>
        <p:nvSpPr>
          <p:cNvPr id="7" name="Contact 1 Details"/>
          <p:cNvSpPr>
            <a:spLocks noGrp="1"/>
          </p:cNvSpPr>
          <p:nvPr>
            <p:ph type="pic" sz="quarter" idx="13"/>
          </p:nvPr>
        </p:nvSpPr>
        <p:spPr>
          <a:xfrm>
            <a:off x="3264580" y="1839600"/>
            <a:ext cx="797538"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8" name="Contact 3 Details"/>
          <p:cNvSpPr>
            <a:spLocks noGrp="1"/>
          </p:cNvSpPr>
          <p:nvPr>
            <p:ph type="pic" sz="quarter" idx="14"/>
          </p:nvPr>
        </p:nvSpPr>
        <p:spPr>
          <a:xfrm>
            <a:off x="3264580" y="4127184"/>
            <a:ext cx="797538"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smtClean="0"/>
              <a:t>Click icon to add picture</a:t>
            </a:r>
            <a:endParaRPr lang="en-AU" dirty="0"/>
          </a:p>
        </p:txBody>
      </p:sp>
      <p:sp>
        <p:nvSpPr>
          <p:cNvPr id="9" name="Contact 2 Details"/>
          <p:cNvSpPr>
            <a:spLocks noGrp="1"/>
          </p:cNvSpPr>
          <p:nvPr>
            <p:ph type="pic" sz="quarter" idx="15"/>
          </p:nvPr>
        </p:nvSpPr>
        <p:spPr>
          <a:xfrm>
            <a:off x="3264580" y="2983392"/>
            <a:ext cx="797538"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8" name="Contact 4 Details"/>
          <p:cNvSpPr>
            <a:spLocks noGrp="1"/>
          </p:cNvSpPr>
          <p:nvPr>
            <p:ph type="pic" sz="quarter" idx="17"/>
          </p:nvPr>
        </p:nvSpPr>
        <p:spPr>
          <a:xfrm>
            <a:off x="3264580" y="5270976"/>
            <a:ext cx="797538"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smtClean="0"/>
              <a:t>Click icon to add picture</a:t>
            </a:r>
            <a:endParaRPr lang="en-AU" dirty="0"/>
          </a:p>
        </p:txBody>
      </p:sp>
      <p:sp>
        <p:nvSpPr>
          <p:cNvPr id="2" name="Slide Number Placeholder 1" descr="Lock Shape"/>
          <p:cNvSpPr>
            <a:spLocks noGrp="1"/>
          </p:cNvSpPr>
          <p:nvPr>
            <p:ph type="sldNum" sz="quarter" idx="4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2" name="Rectangle 21"/>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24"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25"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5" name="Text Placeholder 4"/>
          <p:cNvSpPr>
            <a:spLocks noGrp="1"/>
          </p:cNvSpPr>
          <p:nvPr>
            <p:ph type="body" sz="quarter" idx="42"/>
          </p:nvPr>
        </p:nvSpPr>
        <p:spPr>
          <a:xfrm>
            <a:off x="4149969" y="1838326"/>
            <a:ext cx="4618892" cy="79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3" name="Text Placeholder 4"/>
          <p:cNvSpPr>
            <a:spLocks noGrp="1"/>
          </p:cNvSpPr>
          <p:nvPr>
            <p:ph type="body" sz="quarter" idx="43"/>
          </p:nvPr>
        </p:nvSpPr>
        <p:spPr>
          <a:xfrm>
            <a:off x="4149969" y="2997201"/>
            <a:ext cx="4618892" cy="7842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6" name="Text Placeholder 4"/>
          <p:cNvSpPr>
            <a:spLocks noGrp="1"/>
          </p:cNvSpPr>
          <p:nvPr>
            <p:ph type="body" sz="quarter" idx="44"/>
          </p:nvPr>
        </p:nvSpPr>
        <p:spPr>
          <a:xfrm>
            <a:off x="4149969" y="4127500"/>
            <a:ext cx="4618892" cy="7778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7" name="Text Placeholder 4"/>
          <p:cNvSpPr>
            <a:spLocks noGrp="1"/>
          </p:cNvSpPr>
          <p:nvPr>
            <p:ph type="body" sz="quarter" idx="45"/>
          </p:nvPr>
        </p:nvSpPr>
        <p:spPr>
          <a:xfrm>
            <a:off x="4149969" y="5257801"/>
            <a:ext cx="4618892" cy="800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39064740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Your Team">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383931" y="1839600"/>
            <a:ext cx="2659674"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stStyle>
          <a:p>
            <a:pPr marL="0" lvl="0" indent="0" algn="l" defTabSz="914400" rtl="0" eaLnBrk="1" latinLnBrk="0" hangingPunct="1">
              <a:spcBef>
                <a:spcPts val="0"/>
              </a:spcBef>
              <a:spcAft>
                <a:spcPts val="600"/>
              </a:spcAft>
              <a:buFont typeface="Arial" pitchFamily="34" charset="0"/>
              <a:buNone/>
            </a:pPr>
            <a:r>
              <a:rPr lang="en-US" dirty="0" smtClean="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smtClean="0"/>
              <a:t>Second level</a:t>
            </a:r>
          </a:p>
          <a:p>
            <a:pPr marL="360000" lvl="2" indent="-180000" algn="l" defTabSz="914400" rtl="0" eaLnBrk="1" latinLnBrk="0" hangingPunct="1">
              <a:spcBef>
                <a:spcPts val="0"/>
              </a:spcBef>
              <a:spcAft>
                <a:spcPts val="300"/>
              </a:spcAft>
              <a:buFont typeface="Arial" pitchFamily="34" charset="0"/>
              <a:buChar char="•"/>
            </a:pPr>
            <a:r>
              <a:rPr lang="en-US" dirty="0" smtClean="0"/>
              <a:t>Third level</a:t>
            </a:r>
          </a:p>
          <a:p>
            <a:pPr marL="540000" lvl="3" indent="-180000" algn="l" defTabSz="914400" rtl="0" eaLnBrk="1" latinLnBrk="0" hangingPunct="1">
              <a:spcBef>
                <a:spcPts val="0"/>
              </a:spcBef>
              <a:spcAft>
                <a:spcPts val="300"/>
              </a:spcAft>
              <a:buFont typeface="Arial" pitchFamily="34" charset="0"/>
              <a:buChar char="•"/>
            </a:pPr>
            <a:r>
              <a:rPr lang="en-US" dirty="0" smtClean="0"/>
              <a:t>Fourth level</a:t>
            </a:r>
          </a:p>
          <a:p>
            <a:pPr marL="720000" lvl="4" indent="-180000" algn="l" defTabSz="895350" rtl="0" eaLnBrk="1" latinLnBrk="0" hangingPunct="1">
              <a:spcBef>
                <a:spcPts val="0"/>
              </a:spcBef>
              <a:spcAft>
                <a:spcPts val="300"/>
              </a:spcAft>
              <a:buFont typeface="Arial" pitchFamily="34" charset="0"/>
              <a:buChar char="•"/>
            </a:pPr>
            <a:r>
              <a:rPr lang="en-US" dirty="0" smtClean="0"/>
              <a:t>Fifth level</a:t>
            </a:r>
            <a:endParaRPr lang="en-AU" dirty="0"/>
          </a:p>
        </p:txBody>
      </p:sp>
      <p:sp>
        <p:nvSpPr>
          <p:cNvPr id="7" name="Contact 1 Details"/>
          <p:cNvSpPr>
            <a:spLocks noGrp="1"/>
          </p:cNvSpPr>
          <p:nvPr>
            <p:ph type="pic" sz="quarter" idx="13"/>
          </p:nvPr>
        </p:nvSpPr>
        <p:spPr>
          <a:xfrm>
            <a:off x="3264580" y="1839600"/>
            <a:ext cx="797538"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8" name="Contact 3 Details"/>
          <p:cNvSpPr>
            <a:spLocks noGrp="1"/>
          </p:cNvSpPr>
          <p:nvPr>
            <p:ph type="pic" sz="quarter" idx="14"/>
          </p:nvPr>
        </p:nvSpPr>
        <p:spPr>
          <a:xfrm>
            <a:off x="3264580" y="4127184"/>
            <a:ext cx="797538"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smtClean="0"/>
              <a:t>Click icon to add picture</a:t>
            </a:r>
            <a:endParaRPr lang="en-AU" dirty="0"/>
          </a:p>
        </p:txBody>
      </p:sp>
      <p:sp>
        <p:nvSpPr>
          <p:cNvPr id="9" name="Contact 2 Details"/>
          <p:cNvSpPr>
            <a:spLocks noGrp="1"/>
          </p:cNvSpPr>
          <p:nvPr>
            <p:ph type="pic" sz="quarter" idx="15"/>
          </p:nvPr>
        </p:nvSpPr>
        <p:spPr>
          <a:xfrm>
            <a:off x="3264580" y="2983392"/>
            <a:ext cx="797538"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8" name="Contact 4 Details"/>
          <p:cNvSpPr>
            <a:spLocks noGrp="1"/>
          </p:cNvSpPr>
          <p:nvPr>
            <p:ph type="pic" sz="quarter" idx="17"/>
          </p:nvPr>
        </p:nvSpPr>
        <p:spPr>
          <a:xfrm>
            <a:off x="3264580" y="5270976"/>
            <a:ext cx="797538"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smtClean="0"/>
              <a:t>Click icon to add picture</a:t>
            </a:r>
            <a:endParaRPr lang="en-AU" dirty="0"/>
          </a:p>
        </p:txBody>
      </p:sp>
      <p:sp>
        <p:nvSpPr>
          <p:cNvPr id="2" name="Slide Number Placeholder 1" descr="Lock Shape"/>
          <p:cNvSpPr>
            <a:spLocks noGrp="1"/>
          </p:cNvSpPr>
          <p:nvPr>
            <p:ph type="sldNum" sz="quarter" idx="41"/>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2" name="Rectangle 21"/>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24"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25"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5" name="Text Placeholder 4"/>
          <p:cNvSpPr>
            <a:spLocks noGrp="1"/>
          </p:cNvSpPr>
          <p:nvPr>
            <p:ph type="body" sz="quarter" idx="42"/>
          </p:nvPr>
        </p:nvSpPr>
        <p:spPr>
          <a:xfrm>
            <a:off x="4149970" y="1838326"/>
            <a:ext cx="1749669" cy="79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3" name="Text Placeholder 4"/>
          <p:cNvSpPr>
            <a:spLocks noGrp="1"/>
          </p:cNvSpPr>
          <p:nvPr>
            <p:ph type="body" sz="quarter" idx="43"/>
          </p:nvPr>
        </p:nvSpPr>
        <p:spPr>
          <a:xfrm>
            <a:off x="4149970" y="2997201"/>
            <a:ext cx="1749669" cy="7842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6" name="Text Placeholder 4"/>
          <p:cNvSpPr>
            <a:spLocks noGrp="1"/>
          </p:cNvSpPr>
          <p:nvPr>
            <p:ph type="body" sz="quarter" idx="44"/>
          </p:nvPr>
        </p:nvSpPr>
        <p:spPr>
          <a:xfrm>
            <a:off x="4149970" y="4127500"/>
            <a:ext cx="1749669" cy="7778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7" name="Text Placeholder 4"/>
          <p:cNvSpPr>
            <a:spLocks noGrp="1"/>
          </p:cNvSpPr>
          <p:nvPr>
            <p:ph type="body" sz="quarter" idx="45"/>
          </p:nvPr>
        </p:nvSpPr>
        <p:spPr>
          <a:xfrm>
            <a:off x="4149970" y="5257801"/>
            <a:ext cx="1749669" cy="800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5" name="Contact 1 Details"/>
          <p:cNvSpPr>
            <a:spLocks noGrp="1"/>
          </p:cNvSpPr>
          <p:nvPr>
            <p:ph type="pic" sz="quarter" idx="46"/>
          </p:nvPr>
        </p:nvSpPr>
        <p:spPr>
          <a:xfrm>
            <a:off x="6101862" y="1839913"/>
            <a:ext cx="797538"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6" name="Contact 3 Details"/>
          <p:cNvSpPr>
            <a:spLocks noGrp="1"/>
          </p:cNvSpPr>
          <p:nvPr>
            <p:ph type="pic" sz="quarter" idx="47"/>
          </p:nvPr>
        </p:nvSpPr>
        <p:spPr>
          <a:xfrm>
            <a:off x="6101862" y="4127497"/>
            <a:ext cx="797538"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dirty="0" smtClean="0"/>
              <a:t>Click icon to add picture</a:t>
            </a:r>
            <a:endParaRPr lang="en-AU" dirty="0"/>
          </a:p>
        </p:txBody>
      </p:sp>
      <p:sp>
        <p:nvSpPr>
          <p:cNvPr id="17" name="Contact 2 Details"/>
          <p:cNvSpPr>
            <a:spLocks noGrp="1"/>
          </p:cNvSpPr>
          <p:nvPr>
            <p:ph type="pic" sz="quarter" idx="48"/>
          </p:nvPr>
        </p:nvSpPr>
        <p:spPr>
          <a:xfrm>
            <a:off x="6101862" y="2983705"/>
            <a:ext cx="797538"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9" name="Contact 4 Details"/>
          <p:cNvSpPr>
            <a:spLocks noGrp="1"/>
          </p:cNvSpPr>
          <p:nvPr>
            <p:ph type="pic" sz="quarter" idx="49"/>
          </p:nvPr>
        </p:nvSpPr>
        <p:spPr>
          <a:xfrm>
            <a:off x="6101862" y="5271289"/>
            <a:ext cx="797538" cy="792000"/>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smtClean="0"/>
              <a:t>Click icon to add picture</a:t>
            </a:r>
            <a:endParaRPr lang="en-AU" dirty="0"/>
          </a:p>
        </p:txBody>
      </p:sp>
      <p:sp>
        <p:nvSpPr>
          <p:cNvPr id="20" name="Text Placeholder 4"/>
          <p:cNvSpPr>
            <a:spLocks noGrp="1"/>
          </p:cNvSpPr>
          <p:nvPr>
            <p:ph type="body" sz="quarter" idx="50"/>
          </p:nvPr>
        </p:nvSpPr>
        <p:spPr>
          <a:xfrm>
            <a:off x="6987252" y="1838639"/>
            <a:ext cx="1749669" cy="790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1" name="Text Placeholder 4"/>
          <p:cNvSpPr>
            <a:spLocks noGrp="1"/>
          </p:cNvSpPr>
          <p:nvPr>
            <p:ph type="body" sz="quarter" idx="51"/>
          </p:nvPr>
        </p:nvSpPr>
        <p:spPr>
          <a:xfrm>
            <a:off x="6987252" y="2997514"/>
            <a:ext cx="1749669" cy="7842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8" name="Text Placeholder 4"/>
          <p:cNvSpPr>
            <a:spLocks noGrp="1"/>
          </p:cNvSpPr>
          <p:nvPr>
            <p:ph type="body" sz="quarter" idx="52"/>
          </p:nvPr>
        </p:nvSpPr>
        <p:spPr>
          <a:xfrm>
            <a:off x="6987252" y="4127814"/>
            <a:ext cx="1749669" cy="7778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9" name="Text Placeholder 4"/>
          <p:cNvSpPr>
            <a:spLocks noGrp="1"/>
          </p:cNvSpPr>
          <p:nvPr>
            <p:ph type="body" sz="quarter" idx="53"/>
          </p:nvPr>
        </p:nvSpPr>
        <p:spPr>
          <a:xfrm>
            <a:off x="6987252" y="5258114"/>
            <a:ext cx="1749669" cy="8001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91401778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Your Team">
    <p:spTree>
      <p:nvGrpSpPr>
        <p:cNvPr id="1" name=""/>
        <p:cNvGrpSpPr/>
        <p:nvPr/>
      </p:nvGrpSpPr>
      <p:grpSpPr>
        <a:xfrm>
          <a:off x="0" y="0"/>
          <a:ext cx="0" cy="0"/>
          <a:chOff x="0" y="0"/>
          <a:chExt cx="0" cy="0"/>
        </a:xfrm>
      </p:grpSpPr>
      <p:sp>
        <p:nvSpPr>
          <p:cNvPr id="7" name="Contact 4 Details"/>
          <p:cNvSpPr>
            <a:spLocks noGrp="1"/>
          </p:cNvSpPr>
          <p:nvPr>
            <p:ph type="pic" sz="quarter" idx="13"/>
          </p:nvPr>
        </p:nvSpPr>
        <p:spPr>
          <a:xfrm>
            <a:off x="3246646" y="1839600"/>
            <a:ext cx="1042935"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8" name="Contact 6 Details"/>
          <p:cNvSpPr>
            <a:spLocks noGrp="1"/>
          </p:cNvSpPr>
          <p:nvPr>
            <p:ph type="pic" sz="quarter" idx="14"/>
          </p:nvPr>
        </p:nvSpPr>
        <p:spPr>
          <a:xfrm>
            <a:off x="5464233" y="1839600"/>
            <a:ext cx="1042935"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smtClean="0"/>
              <a:t>Click icon to add picture</a:t>
            </a:r>
            <a:endParaRPr lang="en-AU" dirty="0"/>
          </a:p>
        </p:txBody>
      </p:sp>
      <p:sp>
        <p:nvSpPr>
          <p:cNvPr id="9" name="Contact 5 Details"/>
          <p:cNvSpPr>
            <a:spLocks noGrp="1"/>
          </p:cNvSpPr>
          <p:nvPr>
            <p:ph type="pic" sz="quarter" idx="15"/>
          </p:nvPr>
        </p:nvSpPr>
        <p:spPr>
          <a:xfrm>
            <a:off x="4355614" y="1839600"/>
            <a:ext cx="1042935"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18" name="Contact 7 Details"/>
          <p:cNvSpPr>
            <a:spLocks noGrp="1"/>
          </p:cNvSpPr>
          <p:nvPr>
            <p:ph type="pic" sz="quarter" idx="17"/>
          </p:nvPr>
        </p:nvSpPr>
        <p:spPr>
          <a:xfrm>
            <a:off x="6573046" y="1839600"/>
            <a:ext cx="1042935"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smtClean="0"/>
              <a:t>Click icon to add picture</a:t>
            </a:r>
            <a:endParaRPr lang="en-AU" dirty="0"/>
          </a:p>
        </p:txBody>
      </p:sp>
      <p:sp>
        <p:nvSpPr>
          <p:cNvPr id="20" name="Contact 8 Details"/>
          <p:cNvSpPr>
            <a:spLocks noGrp="1"/>
          </p:cNvSpPr>
          <p:nvPr>
            <p:ph type="pic" sz="quarter" idx="19"/>
          </p:nvPr>
        </p:nvSpPr>
        <p:spPr>
          <a:xfrm>
            <a:off x="7682954" y="1839600"/>
            <a:ext cx="1042935" cy="1035692"/>
          </a:xfrm>
          <a:pattFill prst="smGrid">
            <a:fgClr>
              <a:schemeClr val="bg1">
                <a:lumMod val="85000"/>
              </a:schemeClr>
            </a:fgClr>
            <a:bgClr>
              <a:schemeClr val="bg1"/>
            </a:bgClr>
          </a:pattFill>
          <a:ln>
            <a:solidFill>
              <a:srgbClr val="B4B4B4"/>
            </a:solidFill>
          </a:ln>
        </p:spPr>
        <p:txBody>
          <a:bodyPr anchor="ctr" anchorCtr="0">
            <a:noAutofit/>
          </a:bodyPr>
          <a:lstStyle>
            <a:lvl1pPr algn="ctr">
              <a:defRPr sz="900"/>
            </a:lvl1pPr>
          </a:lstStyle>
          <a:p>
            <a:r>
              <a:rPr lang="en-US" smtClean="0"/>
              <a:t>Click icon to add picture</a:t>
            </a:r>
            <a:endParaRPr lang="en-AU" dirty="0"/>
          </a:p>
        </p:txBody>
      </p:sp>
      <p:sp>
        <p:nvSpPr>
          <p:cNvPr id="3" name="Text Placeholder 2"/>
          <p:cNvSpPr>
            <a:spLocks noGrp="1"/>
          </p:cNvSpPr>
          <p:nvPr>
            <p:ph type="body" sz="quarter" idx="35"/>
          </p:nvPr>
        </p:nvSpPr>
        <p:spPr>
          <a:xfrm>
            <a:off x="3246646" y="2943225"/>
            <a:ext cx="1043446"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smtClean="0"/>
              <a:t>Click to edit</a:t>
            </a:r>
            <a:endParaRPr lang="en-AU" dirty="0"/>
          </a:p>
        </p:txBody>
      </p:sp>
      <p:sp>
        <p:nvSpPr>
          <p:cNvPr id="47" name="Text Placeholder 2"/>
          <p:cNvSpPr>
            <a:spLocks noGrp="1"/>
          </p:cNvSpPr>
          <p:nvPr>
            <p:ph type="body" sz="quarter" idx="36"/>
          </p:nvPr>
        </p:nvSpPr>
        <p:spPr>
          <a:xfrm>
            <a:off x="4356554" y="2943225"/>
            <a:ext cx="1043446"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smtClean="0"/>
              <a:t>Click to edit</a:t>
            </a:r>
            <a:endParaRPr lang="en-AU" dirty="0"/>
          </a:p>
        </p:txBody>
      </p:sp>
      <p:sp>
        <p:nvSpPr>
          <p:cNvPr id="48" name="Text Placeholder 2"/>
          <p:cNvSpPr>
            <a:spLocks noGrp="1"/>
          </p:cNvSpPr>
          <p:nvPr>
            <p:ph type="body" sz="quarter" idx="37"/>
          </p:nvPr>
        </p:nvSpPr>
        <p:spPr>
          <a:xfrm>
            <a:off x="5463139" y="2943225"/>
            <a:ext cx="1043446"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smtClean="0"/>
              <a:t>Click to edit</a:t>
            </a:r>
            <a:endParaRPr lang="en-AU" dirty="0"/>
          </a:p>
        </p:txBody>
      </p:sp>
      <p:sp>
        <p:nvSpPr>
          <p:cNvPr id="49" name="Text Placeholder 2"/>
          <p:cNvSpPr>
            <a:spLocks noGrp="1"/>
          </p:cNvSpPr>
          <p:nvPr>
            <p:ph type="body" sz="quarter" idx="38"/>
          </p:nvPr>
        </p:nvSpPr>
        <p:spPr>
          <a:xfrm>
            <a:off x="6573046" y="2943225"/>
            <a:ext cx="1043446"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smtClean="0"/>
              <a:t>Click to edit</a:t>
            </a:r>
            <a:endParaRPr lang="en-AU" dirty="0"/>
          </a:p>
        </p:txBody>
      </p:sp>
      <p:sp>
        <p:nvSpPr>
          <p:cNvPr id="50" name="Text Placeholder 2"/>
          <p:cNvSpPr>
            <a:spLocks noGrp="1"/>
          </p:cNvSpPr>
          <p:nvPr>
            <p:ph type="body" sz="quarter" idx="39"/>
          </p:nvPr>
        </p:nvSpPr>
        <p:spPr>
          <a:xfrm>
            <a:off x="7682954" y="2943225"/>
            <a:ext cx="1043446" cy="286204"/>
          </a:xfrm>
        </p:spPr>
        <p:txBody>
          <a:bodyPr/>
          <a:lstStyle>
            <a:lvl1pPr marL="0" indent="0" algn="l" defTabSz="180000">
              <a:lnSpc>
                <a:spcPct val="100000"/>
              </a:lnSpc>
              <a:spcBef>
                <a:spcPts val="0"/>
              </a:spcBef>
              <a:spcAft>
                <a:spcPts val="0"/>
              </a:spcAft>
              <a:defRPr sz="800" b="0" cap="none" spc="0">
                <a:solidFill>
                  <a:srgbClr val="000000"/>
                </a:solidFill>
                <a:latin typeface="Arial"/>
              </a:defRPr>
            </a:lvl1pPr>
          </a:lstStyle>
          <a:p>
            <a:pPr marL="0" lvl="0" indent="0" algn="ctr" defTabSz="180000" rtl="0" eaLnBrk="1" latinLnBrk="0" hangingPunct="1">
              <a:lnSpc>
                <a:spcPct val="100000"/>
              </a:lnSpc>
              <a:spcBef>
                <a:spcPts val="0"/>
              </a:spcBef>
              <a:spcAft>
                <a:spcPts val="600"/>
              </a:spcAft>
              <a:buFont typeface="Arial" pitchFamily="34" charset="0"/>
              <a:buNone/>
            </a:pPr>
            <a:r>
              <a:rPr lang="en-US" dirty="0" smtClean="0"/>
              <a:t>Click to edit</a:t>
            </a:r>
            <a:endParaRPr lang="en-AU" dirty="0"/>
          </a:p>
        </p:txBody>
      </p:sp>
      <p:sp>
        <p:nvSpPr>
          <p:cNvPr id="34" name="Contact 1 Details"/>
          <p:cNvSpPr>
            <a:spLocks noGrp="1"/>
          </p:cNvSpPr>
          <p:nvPr>
            <p:ph type="pic" sz="quarter" idx="11"/>
          </p:nvPr>
        </p:nvSpPr>
        <p:spPr>
          <a:xfrm>
            <a:off x="385477" y="1839600"/>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35" name="Text Placeholder 10"/>
          <p:cNvSpPr>
            <a:spLocks noGrp="1"/>
          </p:cNvSpPr>
          <p:nvPr>
            <p:ph type="body" sz="quarter" idx="42" hasCustomPrompt="1"/>
          </p:nvPr>
        </p:nvSpPr>
        <p:spPr>
          <a:xfrm>
            <a:off x="1288791" y="1839600"/>
            <a:ext cx="1751262" cy="1393200"/>
          </a:xfrm>
        </p:spPr>
        <p:txBody>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AU" dirty="0" smtClean="0"/>
              <a:t>It doesn’t matter if it’s large, complex or cross border – [lawyer name] knows how to deliver a transaction the way clients want.  That’s why they love [him / her ]. Beyond the big M&amp;A and capital raisings, [she/he] brings [sector] experience from [relevant experience] and  [relevant experience]. </a:t>
            </a:r>
            <a:endParaRPr lang="en-US" dirty="0" smtClean="0"/>
          </a:p>
        </p:txBody>
      </p:sp>
      <p:sp>
        <p:nvSpPr>
          <p:cNvPr id="36" name="Contact 3 Details"/>
          <p:cNvSpPr>
            <a:spLocks noGrp="1"/>
          </p:cNvSpPr>
          <p:nvPr>
            <p:ph type="pic" sz="quarter" idx="43"/>
          </p:nvPr>
        </p:nvSpPr>
        <p:spPr>
          <a:xfrm>
            <a:off x="385477" y="4842000"/>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37" name="Text Placeholder 10"/>
          <p:cNvSpPr>
            <a:spLocks noGrp="1"/>
          </p:cNvSpPr>
          <p:nvPr>
            <p:ph type="body" sz="quarter" idx="44" hasCustomPrompt="1"/>
          </p:nvPr>
        </p:nvSpPr>
        <p:spPr>
          <a:xfrm>
            <a:off x="1288791" y="4837672"/>
            <a:ext cx="1751262" cy="1393200"/>
          </a:xfrm>
        </p:spPr>
        <p:txBody>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AU" dirty="0" smtClean="0"/>
              <a:t>From [relevant transaction] to [relevant transaction] – it’s no surprise that [name]is recognised as one of the world's best [sector/practice] lawyers ([relevant award]). [She/he is your on-the-ground [sector/practice] ‘guru’ offering [relevant experience, [relevant experience] and [relevant experience] and  [relevant experience].</a:t>
            </a:r>
            <a:endParaRPr lang="en-US" dirty="0" smtClean="0"/>
          </a:p>
        </p:txBody>
      </p:sp>
      <p:sp>
        <p:nvSpPr>
          <p:cNvPr id="44" name="Contact 2 Details"/>
          <p:cNvSpPr>
            <a:spLocks noGrp="1"/>
          </p:cNvSpPr>
          <p:nvPr>
            <p:ph type="pic" sz="quarter" idx="49"/>
          </p:nvPr>
        </p:nvSpPr>
        <p:spPr>
          <a:xfrm>
            <a:off x="385477" y="3330000"/>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45" name="Text Placeholder 10"/>
          <p:cNvSpPr>
            <a:spLocks noGrp="1"/>
          </p:cNvSpPr>
          <p:nvPr>
            <p:ph type="body" sz="quarter" idx="50" hasCustomPrompt="1"/>
          </p:nvPr>
        </p:nvSpPr>
        <p:spPr>
          <a:xfrm>
            <a:off x="1288791" y="3330000"/>
            <a:ext cx="1751262" cy="1393200"/>
          </a:xfrm>
        </p:spPr>
        <p:txBody>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AU" dirty="0" smtClean="0"/>
              <a:t>Consistently ranked as one of Australia's top [sector/practice] lawyers – [name] is your [woman / man ]  for a [whatever they are looking to do]</a:t>
            </a:r>
            <a:endParaRPr lang="en-US" dirty="0" smtClean="0"/>
          </a:p>
        </p:txBody>
      </p:sp>
      <p:sp>
        <p:nvSpPr>
          <p:cNvPr id="46" name="Contact 9 Details"/>
          <p:cNvSpPr>
            <a:spLocks noGrp="1"/>
          </p:cNvSpPr>
          <p:nvPr>
            <p:ph type="pic" sz="quarter" idx="51"/>
          </p:nvPr>
        </p:nvSpPr>
        <p:spPr>
          <a:xfrm>
            <a:off x="3246646" y="3330000"/>
            <a:ext cx="797538" cy="799200"/>
          </a:xfrm>
          <a:pattFill prst="smGrid">
            <a:fgClr>
              <a:schemeClr val="bg1">
                <a:lumMod val="85000"/>
              </a:schemeClr>
            </a:fgClr>
            <a:bgClr>
              <a:prstClr val="white"/>
            </a:bgClr>
          </a:pattFill>
          <a:ln>
            <a:solidFill>
              <a:srgbClr val="B4B4B4"/>
            </a:solidFill>
          </a:ln>
        </p:spPr>
        <p:txBody>
          <a:bodyPr/>
          <a:lstStyle>
            <a:lvl1pPr algn="ctr">
              <a:defRPr lang="en-AU" sz="900" kern="1200" baseline="0" dirty="0">
                <a:solidFill>
                  <a:srgbClr val="404040"/>
                </a:solidFill>
                <a:latin typeface="Arial" pitchFamily="34" charset="0"/>
                <a:ea typeface="+mn-ea"/>
                <a:cs typeface="Arial" pitchFamily="34" charset="0"/>
              </a:defRPr>
            </a:lvl1pPr>
          </a:lstStyle>
          <a:p>
            <a:r>
              <a:rPr lang="en-US" dirty="0" smtClean="0"/>
              <a:t>Click icon to add picture</a:t>
            </a:r>
            <a:endParaRPr lang="en-AU" dirty="0"/>
          </a:p>
        </p:txBody>
      </p:sp>
      <p:sp>
        <p:nvSpPr>
          <p:cNvPr id="54" name="Text Placeholder 10"/>
          <p:cNvSpPr>
            <a:spLocks noGrp="1"/>
          </p:cNvSpPr>
          <p:nvPr>
            <p:ph type="body" sz="quarter" idx="52" hasCustomPrompt="1"/>
          </p:nvPr>
        </p:nvSpPr>
        <p:spPr>
          <a:xfrm>
            <a:off x="4158901" y="3330000"/>
            <a:ext cx="1751262" cy="1393200"/>
          </a:xfrm>
        </p:spPr>
        <p:txBody>
          <a:bodyPr/>
          <a:lstStyle>
            <a:lvl1pPr marL="0" indent="0" algn="l" defTabSz="180000">
              <a:lnSpc>
                <a:spcPct val="100000"/>
              </a:lnSpc>
              <a:spcBef>
                <a:spcPts val="0"/>
              </a:spcBef>
              <a:spcAft>
                <a:spcPts val="600"/>
              </a:spcAft>
              <a:defRPr sz="900" b="0" cap="none" spc="0">
                <a:solidFill>
                  <a:srgbClr val="000000"/>
                </a:solidFill>
                <a:latin typeface="Arial"/>
              </a:defRPr>
            </a:lvl1pPr>
          </a:lstStyle>
          <a:p>
            <a:pPr marL="0" lvl="0" indent="0" algn="l" defTabSz="180000" rtl="0" eaLnBrk="1" latinLnBrk="0" hangingPunct="1">
              <a:lnSpc>
                <a:spcPct val="100000"/>
              </a:lnSpc>
              <a:spcBef>
                <a:spcPts val="0"/>
              </a:spcBef>
              <a:spcAft>
                <a:spcPts val="0"/>
              </a:spcAft>
              <a:buFont typeface="Arial" pitchFamily="34" charset="0"/>
              <a:buNone/>
            </a:pPr>
            <a:r>
              <a:rPr lang="en-AU" dirty="0" smtClean="0"/>
              <a:t>Name] ticks all of [project name] boxes - offering [relevant experience, [relevant experience] and [relevant experience] and  [relevant experience].</a:t>
            </a:r>
          </a:p>
          <a:p>
            <a:pPr lvl="0"/>
            <a:endParaRPr lang="en-AU" dirty="0" smtClean="0"/>
          </a:p>
        </p:txBody>
      </p:sp>
      <p:sp>
        <p:nvSpPr>
          <p:cNvPr id="2" name="Slide Number Placeholder 1" descr="Lock Shape"/>
          <p:cNvSpPr>
            <a:spLocks noGrp="1"/>
          </p:cNvSpPr>
          <p:nvPr>
            <p:ph type="sldNum" sz="quarter" idx="53"/>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25" name="Rectangle 24"/>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27"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28"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Tree>
    <p:extLst>
      <p:ext uri="{BB962C8B-B14F-4D97-AF65-F5344CB8AC3E}">
        <p14:creationId xmlns:p14="http://schemas.microsoft.com/office/powerpoint/2010/main" val="312270040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 Column ">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3931" y="1839600"/>
            <a:ext cx="4087385"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marL="0" lvl="0" indent="0" algn="l" defTabSz="914400" rtl="0" eaLnBrk="1" latinLnBrk="0" hangingPunct="1">
              <a:spcBef>
                <a:spcPts val="0"/>
              </a:spcBef>
              <a:spcAft>
                <a:spcPts val="600"/>
              </a:spcAft>
              <a:buFont typeface="Arial" pitchFamily="34" charset="0"/>
              <a:buNone/>
            </a:pPr>
            <a:r>
              <a:rPr lang="en-US" dirty="0" smtClean="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smtClean="0"/>
              <a:t>Second level</a:t>
            </a:r>
          </a:p>
          <a:p>
            <a:pPr marL="360000" lvl="2" indent="-180000" algn="l" defTabSz="914400" rtl="0" eaLnBrk="1" latinLnBrk="0" hangingPunct="1">
              <a:spcBef>
                <a:spcPts val="0"/>
              </a:spcBef>
              <a:spcAft>
                <a:spcPts val="300"/>
              </a:spcAft>
              <a:buFont typeface="Arial" pitchFamily="34" charset="0"/>
              <a:buChar char="•"/>
            </a:pPr>
            <a:r>
              <a:rPr lang="en-US" dirty="0" smtClean="0"/>
              <a:t>Third level</a:t>
            </a:r>
          </a:p>
          <a:p>
            <a:pPr marL="540000" lvl="3" indent="-180000" algn="l" defTabSz="914400" rtl="0" eaLnBrk="1" latinLnBrk="0" hangingPunct="1">
              <a:spcBef>
                <a:spcPts val="0"/>
              </a:spcBef>
              <a:spcAft>
                <a:spcPts val="300"/>
              </a:spcAft>
              <a:buFont typeface="Arial" pitchFamily="34" charset="0"/>
              <a:buChar char="•"/>
            </a:pPr>
            <a:r>
              <a:rPr lang="en-US" dirty="0" smtClean="0"/>
              <a:t>Fourth level</a:t>
            </a:r>
          </a:p>
          <a:p>
            <a:pPr marL="720000" lvl="4" indent="-180000" algn="l" defTabSz="895350" rtl="0" eaLnBrk="1" latinLnBrk="0" hangingPunct="1">
              <a:spcBef>
                <a:spcPts val="0"/>
              </a:spcBef>
              <a:spcAft>
                <a:spcPts val="300"/>
              </a:spcAft>
              <a:buFont typeface="Arial" pitchFamily="34" charset="0"/>
              <a:buChar char="•"/>
            </a:pPr>
            <a:r>
              <a:rPr lang="en-US" dirty="0" smtClean="0"/>
              <a:t>Fifth level</a:t>
            </a:r>
            <a:endParaRPr lang="en-AU" dirty="0"/>
          </a:p>
        </p:txBody>
      </p:sp>
      <p:sp>
        <p:nvSpPr>
          <p:cNvPr id="4" name="Content Placeholder 3"/>
          <p:cNvSpPr>
            <a:spLocks noGrp="1"/>
          </p:cNvSpPr>
          <p:nvPr>
            <p:ph sz="half" idx="2"/>
          </p:nvPr>
        </p:nvSpPr>
        <p:spPr>
          <a:xfrm>
            <a:off x="4673110" y="1839600"/>
            <a:ext cx="4087385" cy="4406400"/>
          </a:xfrm>
        </p:spPr>
        <p:txBody>
          <a:bodyPr/>
          <a:lstStyle>
            <a:lvl1pPr>
              <a:defRPr lang="en-US" sz="900" kern="1200" baseline="0" dirty="0" smtClean="0">
                <a:solidFill>
                  <a:srgbClr val="000000"/>
                </a:solidFill>
                <a:latin typeface="Arial" pitchFamily="34" charset="0"/>
                <a:ea typeface="+mn-ea"/>
                <a:cs typeface="Arial" pitchFamily="34" charset="0"/>
              </a:defRPr>
            </a:lvl1pPr>
            <a:lvl2pPr marL="180975" indent="-180975">
              <a:defRPr lang="en-US" sz="900" kern="1200" baseline="0" dirty="0" smtClean="0">
                <a:solidFill>
                  <a:srgbClr val="000000"/>
                </a:solidFill>
                <a:latin typeface="Arial" pitchFamily="34" charset="0"/>
                <a:ea typeface="+mn-ea"/>
                <a:cs typeface="Arial" pitchFamily="34" charset="0"/>
              </a:defRPr>
            </a:lvl2pPr>
            <a:lvl3pPr marL="360000" indent="-180000">
              <a:defRPr lang="en-US" sz="900" kern="1200" baseline="0" dirty="0" smtClean="0">
                <a:solidFill>
                  <a:srgbClr val="000000"/>
                </a:solidFill>
                <a:latin typeface="Arial" pitchFamily="34" charset="0"/>
                <a:ea typeface="+mn-ea"/>
                <a:cs typeface="Arial" pitchFamily="34" charset="0"/>
              </a:defRPr>
            </a:lvl3pPr>
            <a:lvl4pPr marL="540000" indent="-180000">
              <a:defRPr lang="en-US" sz="900" kern="1200" baseline="0" dirty="0" smtClean="0">
                <a:solidFill>
                  <a:srgbClr val="000000"/>
                </a:solidFill>
                <a:latin typeface="Arial" pitchFamily="34" charset="0"/>
                <a:ea typeface="+mn-ea"/>
                <a:cs typeface="Arial" pitchFamily="34" charset="0"/>
              </a:defRPr>
            </a:lvl4pPr>
            <a:lvl5pPr marL="720000" indent="-180000">
              <a:defRPr lang="en-AU" sz="900" kern="1200" baseline="0" dirty="0">
                <a:solidFill>
                  <a:srgbClr val="000000"/>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marL="0" lvl="0" indent="0" algn="l" defTabSz="914400" rtl="0" eaLnBrk="1" latinLnBrk="0" hangingPunct="1">
              <a:spcBef>
                <a:spcPts val="0"/>
              </a:spcBef>
              <a:spcAft>
                <a:spcPts val="600"/>
              </a:spcAft>
              <a:buFont typeface="Arial" pitchFamily="34" charset="0"/>
              <a:buNone/>
            </a:pPr>
            <a:r>
              <a:rPr lang="en-US" dirty="0" smtClean="0"/>
              <a:t>Click to edit Master text styles</a:t>
            </a:r>
          </a:p>
          <a:p>
            <a:pPr marL="180975" lvl="1" indent="-180975" algn="l" defTabSz="914400" rtl="0" eaLnBrk="1" latinLnBrk="0" hangingPunct="1">
              <a:spcBef>
                <a:spcPts val="0"/>
              </a:spcBef>
              <a:spcAft>
                <a:spcPts val="300"/>
              </a:spcAft>
              <a:buFont typeface="Arial" pitchFamily="34" charset="0"/>
              <a:buChar char="•"/>
            </a:pPr>
            <a:r>
              <a:rPr lang="en-US" dirty="0" smtClean="0"/>
              <a:t>Second level</a:t>
            </a:r>
          </a:p>
          <a:p>
            <a:pPr marL="360000" lvl="2" indent="-180000" algn="l" defTabSz="914400" rtl="0" eaLnBrk="1" latinLnBrk="0" hangingPunct="1">
              <a:spcBef>
                <a:spcPts val="0"/>
              </a:spcBef>
              <a:spcAft>
                <a:spcPts val="300"/>
              </a:spcAft>
              <a:buFont typeface="Arial" pitchFamily="34" charset="0"/>
              <a:buChar char="•"/>
            </a:pPr>
            <a:r>
              <a:rPr lang="en-US" dirty="0" smtClean="0"/>
              <a:t>Third level</a:t>
            </a:r>
          </a:p>
          <a:p>
            <a:pPr marL="540000" lvl="3" indent="-180000" algn="l" defTabSz="914400" rtl="0" eaLnBrk="1" latinLnBrk="0" hangingPunct="1">
              <a:spcBef>
                <a:spcPts val="0"/>
              </a:spcBef>
              <a:spcAft>
                <a:spcPts val="300"/>
              </a:spcAft>
              <a:buFont typeface="Arial" pitchFamily="34" charset="0"/>
              <a:buChar char="•"/>
            </a:pPr>
            <a:r>
              <a:rPr lang="en-US" dirty="0" smtClean="0"/>
              <a:t>Fourth level</a:t>
            </a:r>
          </a:p>
          <a:p>
            <a:pPr marL="720000" lvl="4" indent="-180000" algn="l" defTabSz="895350" rtl="0" eaLnBrk="1" latinLnBrk="0" hangingPunct="1">
              <a:spcBef>
                <a:spcPts val="0"/>
              </a:spcBef>
              <a:spcAft>
                <a:spcPts val="300"/>
              </a:spcAft>
              <a:buFont typeface="Arial" pitchFamily="34" charset="0"/>
              <a:buChar char="•"/>
            </a:pPr>
            <a:r>
              <a:rPr lang="en-US" dirty="0" smtClean="0"/>
              <a:t>Fifth level</a:t>
            </a:r>
            <a:endParaRPr lang="en-AU" dirty="0"/>
          </a:p>
        </p:txBody>
      </p:sp>
      <p:sp>
        <p:nvSpPr>
          <p:cNvPr id="2" name="Slide Number Placeholder 1" descr="Lock Shape"/>
          <p:cNvSpPr>
            <a:spLocks noGrp="1"/>
          </p:cNvSpPr>
          <p:nvPr>
            <p:ph type="sldNum" sz="quarter" idx="17"/>
          </p:nvPr>
        </p:nvSpPr>
        <p:spPr/>
        <p:txBody>
          <a:bodyPr/>
          <a:lstStyle>
            <a:lvl1pPr marL="0" indent="0" algn="r" defTabSz="180000" rtl="0" eaLnBrk="1" latinLnBrk="0" hangingPunct="1">
              <a:lnSpc>
                <a:spcPct val="100000"/>
              </a:lnSpc>
              <a:spcBef>
                <a:spcPts val="0"/>
              </a:spcBef>
              <a:spcAft>
                <a:spcPts val="0"/>
              </a:spcAft>
              <a:buNone/>
              <a:defRPr sz="800" b="0" cap="none" spc="0">
                <a:solidFill>
                  <a:srgbClr val="808285"/>
                </a:solidFill>
                <a:latin typeface="Arial"/>
              </a:defRPr>
            </a:lvl1pPr>
          </a:lstStyle>
          <a:p>
            <a:fld id="{9E9BC324-87D9-4F3A-AF80-305003183E1D}" type="slidenum">
              <a:rPr lang="en-AU" smtClean="0"/>
              <a:pPr/>
              <a:t>‹#›</a:t>
            </a:fld>
            <a:endParaRPr lang="en-AU" dirty="0"/>
          </a:p>
        </p:txBody>
      </p:sp>
      <p:sp>
        <p:nvSpPr>
          <p:cNvPr id="9" name="Rectangle 8"/>
          <p:cNvSpPr/>
          <p:nvPr userDrawn="1"/>
        </p:nvSpPr>
        <p:spPr>
          <a:xfrm>
            <a:off x="394269" y="450000"/>
            <a:ext cx="199385"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sp>
        <p:nvSpPr>
          <p:cNvPr id="11" name="Text Placeholder 6"/>
          <p:cNvSpPr>
            <a:spLocks noGrp="1"/>
          </p:cNvSpPr>
          <p:nvPr>
            <p:ph type="body" sz="quarter" idx="16"/>
          </p:nvPr>
        </p:nvSpPr>
        <p:spPr>
          <a:xfrm>
            <a:off x="650630" y="487589"/>
            <a:ext cx="5140800" cy="165100"/>
          </a:xfrm>
        </p:spPr>
        <p:txBody>
          <a:bodyPr/>
          <a:lstStyle>
            <a:lvl1pPr marL="0" indent="0" algn="l" defTabSz="180000">
              <a:lnSpc>
                <a:spcPct val="100000"/>
              </a:lnSpc>
              <a:spcBef>
                <a:spcPts val="0"/>
              </a:spcBef>
              <a:spcAft>
                <a:spcPts val="0"/>
              </a:spcAft>
              <a:defRPr sz="900" b="0" cap="none" spc="0">
                <a:solidFill>
                  <a:srgbClr val="808285"/>
                </a:solidFill>
                <a:latin typeface="Arial"/>
              </a:defRPr>
            </a:lvl1p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endParaRPr lang="en-AU" dirty="0"/>
          </a:p>
        </p:txBody>
      </p:sp>
      <p:sp>
        <p:nvSpPr>
          <p:cNvPr id="12" name="Title Placeholder 12"/>
          <p:cNvSpPr>
            <a:spLocks noGrp="1"/>
          </p:cNvSpPr>
          <p:nvPr>
            <p:ph type="title"/>
          </p:nvPr>
        </p:nvSpPr>
        <p:spPr>
          <a:xfrm>
            <a:off x="381992" y="814388"/>
            <a:ext cx="8374154" cy="696912"/>
          </a:xfrm>
          <a:prstGeom prst="rect">
            <a:avLst/>
          </a:prstGeom>
        </p:spPr>
        <p:txBody>
          <a:bodyPr vert="horz" lIns="0" tIns="0" rIns="0" bIns="0" rtlCol="0" anchor="ctr">
            <a:noAutofit/>
          </a:bodyPr>
          <a:lstStyle>
            <a:lvl1pPr marL="0" indent="0" algn="l" defTabSz="180000" rtl="0" eaLnBrk="1" latinLnBrk="0" hangingPunct="1">
              <a:lnSpc>
                <a:spcPts val="5400"/>
              </a:lnSpc>
              <a:spcBef>
                <a:spcPct val="0"/>
              </a:spcBef>
              <a:spcAft>
                <a:spcPts val="0"/>
              </a:spcAft>
              <a:buNone/>
              <a:defRPr sz="4800" b="1" cap="none" spc="-300">
                <a:solidFill>
                  <a:srgbClr val="00B0F0"/>
                </a:solidFill>
                <a:latin typeface="Arial"/>
              </a:defRPr>
            </a:lvl1pPr>
          </a:lstStyle>
          <a:p>
            <a:pPr lvl="0"/>
            <a:endParaRPr lang="en-AU" dirty="0"/>
          </a:p>
        </p:txBody>
      </p:sp>
      <p:sp>
        <p:nvSpPr>
          <p:cNvPr id="8" name="Footer Placeholder 5"/>
          <p:cNvSpPr>
            <a:spLocks noGrp="1"/>
          </p:cNvSpPr>
          <p:nvPr>
            <p:ph type="ftr" sz="quarter" idx="14"/>
          </p:nvPr>
        </p:nvSpPr>
        <p:spPr>
          <a:xfrm>
            <a:off x="315692" y="6325200"/>
            <a:ext cx="996923"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r>
              <a:rPr lang="en-AU" dirty="0" smtClean="0"/>
              <a:t>&lt;</a:t>
            </a:r>
            <a:r>
              <a:rPr lang="en-AU" dirty="0" err="1" smtClean="0"/>
              <a:t>docid</a:t>
            </a:r>
            <a:r>
              <a:rPr lang="en-AU" dirty="0" smtClean="0"/>
              <a:t>&gt;</a:t>
            </a:r>
            <a:endParaRPr lang="en-AU" dirty="0"/>
          </a:p>
        </p:txBody>
      </p:sp>
    </p:spTree>
    <p:extLst>
      <p:ext uri="{BB962C8B-B14F-4D97-AF65-F5344CB8AC3E}">
        <p14:creationId xmlns:p14="http://schemas.microsoft.com/office/powerpoint/2010/main" val="126652239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4" name="Footer Placeholder 5"/>
          <p:cNvSpPr>
            <a:spLocks noGrp="1"/>
          </p:cNvSpPr>
          <p:nvPr>
            <p:ph type="ftr" sz="quarter" idx="14"/>
          </p:nvPr>
        </p:nvSpPr>
        <p:spPr>
          <a:xfrm>
            <a:off x="315692" y="6325200"/>
            <a:ext cx="996923"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r>
              <a:rPr lang="en-AU" dirty="0" smtClean="0"/>
              <a:t>&lt;</a:t>
            </a:r>
            <a:r>
              <a:rPr lang="en-AU" dirty="0" err="1" smtClean="0"/>
              <a:t>docid</a:t>
            </a:r>
            <a:r>
              <a:rPr lang="en-AU" dirty="0" smtClean="0"/>
              <a:t>&gt;</a:t>
            </a:r>
            <a:endParaRPr lang="en-AU" dirty="0"/>
          </a:p>
        </p:txBody>
      </p:sp>
    </p:spTree>
    <p:extLst>
      <p:ext uri="{BB962C8B-B14F-4D97-AF65-F5344CB8AC3E}">
        <p14:creationId xmlns:p14="http://schemas.microsoft.com/office/powerpoint/2010/main" val="5123321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CE505F9-7D35-4AB4-A9A6-E620697D16B4}" type="datetime1">
              <a:rPr lang="zh-CN" altLang="en-US" smtClean="0"/>
              <a:t>2014/10/23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C1BBEFD-4D31-44C6-A912-1C862950F247}" type="slidenum">
              <a:rPr lang="zh-CN" altLang="en-US" smtClean="0"/>
              <a:t>‹#›</a:t>
            </a:fld>
            <a:endParaRPr lang="zh-CN" altLang="en-US"/>
          </a:p>
        </p:txBody>
      </p:sp>
    </p:spTree>
    <p:extLst>
      <p:ext uri="{BB962C8B-B14F-4D97-AF65-F5344CB8AC3E}">
        <p14:creationId xmlns:p14="http://schemas.microsoft.com/office/powerpoint/2010/main" val="4118377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3FC633D-989D-4621-AEDC-7A4AD781FC7C}" type="datetime1">
              <a:rPr lang="zh-CN" altLang="en-US" smtClean="0"/>
              <a:t>2014/10/23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C1BBEFD-4D31-44C6-A912-1C862950F247}" type="slidenum">
              <a:rPr lang="zh-CN" altLang="en-US" smtClean="0"/>
              <a:t>‹#›</a:t>
            </a:fld>
            <a:endParaRPr lang="zh-CN" altLang="en-US"/>
          </a:p>
        </p:txBody>
      </p:sp>
    </p:spTree>
    <p:extLst>
      <p:ext uri="{BB962C8B-B14F-4D97-AF65-F5344CB8AC3E}">
        <p14:creationId xmlns:p14="http://schemas.microsoft.com/office/powerpoint/2010/main" val="281017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D7CCC82-2B81-41C5-AAF0-9F242A5DCC4A}" type="datetime1">
              <a:rPr lang="zh-CN" altLang="en-US" smtClean="0"/>
              <a:t>2014/10/23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C1BBEFD-4D31-44C6-A912-1C862950F247}" type="slidenum">
              <a:rPr lang="zh-CN" altLang="en-US" smtClean="0"/>
              <a:t>‹#›</a:t>
            </a:fld>
            <a:endParaRPr lang="zh-CN" altLang="en-US"/>
          </a:p>
        </p:txBody>
      </p:sp>
    </p:spTree>
    <p:extLst>
      <p:ext uri="{BB962C8B-B14F-4D97-AF65-F5344CB8AC3E}">
        <p14:creationId xmlns:p14="http://schemas.microsoft.com/office/powerpoint/2010/main" val="107449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DEA2B8F-1518-4161-A0EB-D0CEA9E628EA}" type="datetime1">
              <a:rPr lang="zh-CN" altLang="en-US" smtClean="0"/>
              <a:t>2014/10/23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1BBEFD-4D31-44C6-A912-1C862950F247}" type="slidenum">
              <a:rPr lang="zh-CN" altLang="en-US" smtClean="0"/>
              <a:t>‹#›</a:t>
            </a:fld>
            <a:endParaRPr lang="zh-CN" altLang="en-US"/>
          </a:p>
        </p:txBody>
      </p:sp>
    </p:spTree>
    <p:extLst>
      <p:ext uri="{BB962C8B-B14F-4D97-AF65-F5344CB8AC3E}">
        <p14:creationId xmlns:p14="http://schemas.microsoft.com/office/powerpoint/2010/main" val="3555413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5D63064-F516-4170-9246-CFA1A9FCD3DD}" type="datetime1">
              <a:rPr lang="zh-CN" altLang="en-US" smtClean="0"/>
              <a:t>2014/10/23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1BBEFD-4D31-44C6-A912-1C862950F247}" type="slidenum">
              <a:rPr lang="zh-CN" altLang="en-US" smtClean="0"/>
              <a:t>‹#›</a:t>
            </a:fld>
            <a:endParaRPr lang="zh-CN" altLang="en-US"/>
          </a:p>
        </p:txBody>
      </p:sp>
    </p:spTree>
    <p:extLst>
      <p:ext uri="{BB962C8B-B14F-4D97-AF65-F5344CB8AC3E}">
        <p14:creationId xmlns:p14="http://schemas.microsoft.com/office/powerpoint/2010/main" val="4255540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E0E550-C924-4DC3-86B6-5B14C5AB305B}" type="datetime1">
              <a:rPr lang="zh-CN" altLang="en-US" smtClean="0"/>
              <a:t>2014/10/23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BBEFD-4D31-44C6-A912-1C862950F247}" type="slidenum">
              <a:rPr lang="zh-CN" altLang="en-US" smtClean="0"/>
              <a:t>‹#›</a:t>
            </a:fld>
            <a:endParaRPr lang="zh-CN" altLang="en-US"/>
          </a:p>
        </p:txBody>
      </p:sp>
    </p:spTree>
    <p:extLst>
      <p:ext uri="{BB962C8B-B14F-4D97-AF65-F5344CB8AC3E}">
        <p14:creationId xmlns:p14="http://schemas.microsoft.com/office/powerpoint/2010/main" val="15330688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3931" y="1839914"/>
            <a:ext cx="8376138" cy="4397375"/>
          </a:xfrm>
          <a:prstGeom prst="rect">
            <a:avLst/>
          </a:prstGeom>
        </p:spPr>
        <p:txBody>
          <a:bodyPr vert="horz" lIns="0" tIns="0" rIns="0" bIns="0" rtlCol="0">
            <a:noAutofit/>
          </a:bodyPr>
          <a:lstStyle/>
          <a:p>
            <a:pPr marL="0" lvl="0" indent="0" algn="l" defTabSz="180000" rtl="0" eaLnBrk="1" latinLnBrk="0" hangingPunct="1">
              <a:lnSpc>
                <a:spcPct val="100000"/>
              </a:lnSpc>
              <a:spcBef>
                <a:spcPts val="0"/>
              </a:spcBef>
              <a:spcAft>
                <a:spcPts val="600"/>
              </a:spcAft>
              <a:buFont typeface="Arial" pitchFamily="34" charset="0"/>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Title Placeholder 12"/>
          <p:cNvSpPr>
            <a:spLocks noGrp="1"/>
          </p:cNvSpPr>
          <p:nvPr>
            <p:ph type="title"/>
          </p:nvPr>
        </p:nvSpPr>
        <p:spPr>
          <a:xfrm>
            <a:off x="359796" y="811100"/>
            <a:ext cx="8374154" cy="696912"/>
          </a:xfrm>
          <a:prstGeom prst="rect">
            <a:avLst/>
          </a:prstGeom>
        </p:spPr>
        <p:txBody>
          <a:bodyPr vert="horz" lIns="0" tIns="0" rIns="0" bIns="0" rtlCol="0" anchor="ctr">
            <a:noAutofit/>
          </a:bodyPr>
          <a:lstStyle/>
          <a:p>
            <a:pPr marL="0" lvl="0" indent="0" algn="l" defTabSz="180000" rtl="0" eaLnBrk="1" latinLnBrk="0" hangingPunct="1">
              <a:lnSpc>
                <a:spcPts val="5400"/>
              </a:lnSpc>
              <a:spcBef>
                <a:spcPct val="0"/>
              </a:spcBef>
              <a:spcAft>
                <a:spcPts val="0"/>
              </a:spcAft>
              <a:buNone/>
            </a:pPr>
            <a:endParaRPr lang="en-AU" dirty="0"/>
          </a:p>
        </p:txBody>
      </p:sp>
      <p:sp>
        <p:nvSpPr>
          <p:cNvPr id="2" name="Slide Number Placeholder 1" descr="Lock Shape"/>
          <p:cNvSpPr>
            <a:spLocks noGrp="1"/>
          </p:cNvSpPr>
          <p:nvPr>
            <p:ph type="sldNum" sz="quarter" idx="4"/>
          </p:nvPr>
        </p:nvSpPr>
        <p:spPr>
          <a:xfrm>
            <a:off x="8550069" y="6325200"/>
            <a:ext cx="299077" cy="201600"/>
          </a:xfrm>
          <a:prstGeom prst="rect">
            <a:avLst/>
          </a:prstGeom>
        </p:spPr>
        <p:txBody>
          <a:bodyPr vert="horz" lIns="91440" tIns="45720" rIns="91440" bIns="45720" rtlCol="0" anchor="ctr"/>
          <a:lstStyle>
            <a:lvl1pPr marL="0" indent="0" algn="r" defTabSz="180000" rtl="0" eaLnBrk="1" latinLnBrk="0" hangingPunct="1">
              <a:lnSpc>
                <a:spcPct val="100000"/>
              </a:lnSpc>
              <a:spcBef>
                <a:spcPts val="0"/>
              </a:spcBef>
              <a:spcAft>
                <a:spcPts val="0"/>
              </a:spcAft>
              <a:buNone/>
              <a:defRPr sz="800" b="0" cap="none" spc="0" baseline="0">
                <a:solidFill>
                  <a:srgbClr val="808285"/>
                </a:solidFill>
                <a:latin typeface="Arial"/>
              </a:defRPr>
            </a:lvl1pPr>
          </a:lstStyle>
          <a:p>
            <a:fld id="{9E9BC324-87D9-4F3A-AF80-305003183E1D}" type="slidenum">
              <a:rPr lang="en-AU" smtClean="0"/>
              <a:pPr/>
              <a:t>‹#›</a:t>
            </a:fld>
            <a:endParaRPr lang="en-AU" dirty="0"/>
          </a:p>
        </p:txBody>
      </p:sp>
      <p:sp>
        <p:nvSpPr>
          <p:cNvPr id="5" name="TextBox 4"/>
          <p:cNvSpPr txBox="1"/>
          <p:nvPr userDrawn="1"/>
        </p:nvSpPr>
        <p:spPr>
          <a:xfrm>
            <a:off x="1" y="6310673"/>
            <a:ext cx="9143999" cy="230832"/>
          </a:xfrm>
          <a:prstGeom prst="rect">
            <a:avLst/>
          </a:prstGeom>
          <a:noFill/>
        </p:spPr>
        <p:txBody>
          <a:bodyPr wrap="square" rtlCol="0">
            <a:spAutoFit/>
          </a:bodyPr>
          <a:lstStyle/>
          <a:p>
            <a:pPr algn="ctr">
              <a:buFont typeface="Symbol"/>
              <a:buNone/>
              <a:tabLst>
                <a:tab pos="8964613" algn="r"/>
              </a:tabLst>
              <a:defRPr/>
            </a:pPr>
            <a:r>
              <a:rPr lang="en-AU" sz="900" b="1" dirty="0">
                <a:solidFill>
                  <a:srgbClr val="808080"/>
                </a:solidFill>
              </a:rPr>
              <a:t>King &amp; Wood </a:t>
            </a:r>
            <a:r>
              <a:rPr lang="en-AU" sz="900" b="1" dirty="0" err="1">
                <a:solidFill>
                  <a:srgbClr val="808080"/>
                </a:solidFill>
              </a:rPr>
              <a:t>Mallesons</a:t>
            </a:r>
            <a:r>
              <a:rPr lang="en-AU" sz="900" b="1" dirty="0">
                <a:solidFill>
                  <a:srgbClr val="808080"/>
                </a:solidFill>
              </a:rPr>
              <a:t> </a:t>
            </a:r>
            <a:r>
              <a:rPr lang="en-AU" sz="900" dirty="0">
                <a:solidFill>
                  <a:srgbClr val="808080"/>
                </a:solidFill>
              </a:rPr>
              <a:t>/ www.kwm.com</a:t>
            </a:r>
          </a:p>
        </p:txBody>
      </p:sp>
      <p:sp>
        <p:nvSpPr>
          <p:cNvPr id="6" name="Footer Placeholder 5"/>
          <p:cNvSpPr>
            <a:spLocks noGrp="1"/>
          </p:cNvSpPr>
          <p:nvPr>
            <p:ph type="ftr" sz="quarter" idx="3"/>
          </p:nvPr>
        </p:nvSpPr>
        <p:spPr>
          <a:xfrm>
            <a:off x="413671" y="6645890"/>
            <a:ext cx="996923" cy="201600"/>
          </a:xfrm>
          <a:prstGeom prst="rect">
            <a:avLst/>
          </a:prstGeom>
        </p:spPr>
        <p:txBody>
          <a:bodyPr/>
          <a:lstStyle>
            <a:lvl1pPr marL="0" indent="0" algn="l" defTabSz="180000" rtl="0" eaLnBrk="1" latinLnBrk="0" hangingPunct="1">
              <a:lnSpc>
                <a:spcPct val="100000"/>
              </a:lnSpc>
              <a:spcBef>
                <a:spcPts val="0"/>
              </a:spcBef>
              <a:spcAft>
                <a:spcPts val="0"/>
              </a:spcAft>
              <a:buNone/>
              <a:defRPr sz="800" b="0" cap="none" spc="0" baseline="0">
                <a:solidFill>
                  <a:srgbClr val="808285"/>
                </a:solidFill>
                <a:latin typeface="Arial"/>
                <a:cs typeface="Arial" pitchFamily="34" charset="0"/>
              </a:defRPr>
            </a:lvl1pPr>
          </a:lstStyle>
          <a:p>
            <a:endParaRPr lang="en-AU" dirty="0"/>
          </a:p>
        </p:txBody>
      </p:sp>
    </p:spTree>
    <p:extLst>
      <p:ext uri="{BB962C8B-B14F-4D97-AF65-F5344CB8AC3E}">
        <p14:creationId xmlns:p14="http://schemas.microsoft.com/office/powerpoint/2010/main" val="6902197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iming>
    <p:tnLst>
      <p:par>
        <p:cTn id="1" dur="indefinite" restart="never" nodeType="tmRoot"/>
      </p:par>
    </p:tnLst>
  </p:timing>
  <p:hf hdr="0" ftr="0" dt="0"/>
  <p:txStyles>
    <p:titleStyle>
      <a:lvl1pPr marL="0" indent="0" algn="l" defTabSz="180000" rtl="0" eaLnBrk="1" latinLnBrk="0" hangingPunct="1">
        <a:lnSpc>
          <a:spcPts val="5400"/>
        </a:lnSpc>
        <a:spcBef>
          <a:spcPct val="0"/>
        </a:spcBef>
        <a:spcAft>
          <a:spcPts val="0"/>
        </a:spcAft>
        <a:buNone/>
        <a:defRPr lang="en-AU" sz="4800" b="1" kern="1200" cap="none" spc="-300" baseline="0" dirty="0">
          <a:solidFill>
            <a:srgbClr val="00B0F0"/>
          </a:solidFill>
          <a:latin typeface="Arial"/>
          <a:ea typeface="+mj-ea"/>
          <a:cs typeface="+mj-cs"/>
        </a:defRPr>
      </a:lvl1pPr>
    </p:titleStyle>
    <p:bodyStyle>
      <a:lvl1pPr marL="0" indent="0" algn="l" defTabSz="180000" rtl="0" eaLnBrk="1" latinLnBrk="0" hangingPunct="1">
        <a:lnSpc>
          <a:spcPct val="100000"/>
        </a:lnSpc>
        <a:spcBef>
          <a:spcPts val="0"/>
        </a:spcBef>
        <a:spcAft>
          <a:spcPts val="600"/>
        </a:spcAft>
        <a:buFont typeface="Arial" pitchFamily="34" charset="0"/>
        <a:buNone/>
        <a:defRPr lang="en-US" sz="900" b="0" kern="1200" cap="none" spc="0" baseline="0" dirty="0" smtClean="0">
          <a:solidFill>
            <a:srgbClr val="50595B"/>
          </a:solidFill>
          <a:latin typeface="Arial"/>
          <a:ea typeface="+mn-ea"/>
          <a:cs typeface="Arial" pitchFamily="34" charset="0"/>
        </a:defRPr>
      </a:lvl1pPr>
      <a:lvl2pPr marL="18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2pPr>
      <a:lvl3pPr marL="360000" indent="-180000" algn="l" defTabSz="180000" rtl="0" eaLnBrk="1" latinLnBrk="0" hangingPunct="1">
        <a:lnSpc>
          <a:spcPct val="100000"/>
        </a:lnSpc>
        <a:spcBef>
          <a:spcPts val="0"/>
        </a:spcBef>
        <a:spcAft>
          <a:spcPts val="300"/>
        </a:spcAft>
        <a:buClr>
          <a:srgbClr val="000000"/>
        </a:buClr>
        <a:buSzPct val="100000"/>
        <a:buFont typeface="Arial"/>
        <a:buChar char="•"/>
        <a:defRPr lang="en-US" sz="900" b="0" kern="1200" cap="none" spc="0" baseline="0" dirty="0" smtClean="0">
          <a:solidFill>
            <a:srgbClr val="50595B"/>
          </a:solidFill>
          <a:latin typeface="Arial"/>
          <a:ea typeface="+mn-ea"/>
          <a:cs typeface="Arial" pitchFamily="34" charset="0"/>
        </a:defRPr>
      </a:lvl3pPr>
      <a:lvl4pPr marL="540000" indent="-180000" algn="l" defTabSz="180000" rtl="0" eaLnBrk="1" latinLnBrk="0" hangingPunct="1">
        <a:spcBef>
          <a:spcPts val="0"/>
        </a:spcBef>
        <a:spcAft>
          <a:spcPts val="300"/>
        </a:spcAft>
        <a:buFont typeface="Arial" pitchFamily="34" charset="0"/>
        <a:buChar char="•"/>
        <a:defRPr lang="en-US" sz="900" kern="1200" baseline="0" dirty="0" smtClean="0">
          <a:solidFill>
            <a:srgbClr val="50595B"/>
          </a:solidFill>
          <a:latin typeface="Arial" pitchFamily="34" charset="0"/>
          <a:ea typeface="+mn-ea"/>
          <a:cs typeface="Arial" pitchFamily="34" charset="0"/>
        </a:defRPr>
      </a:lvl4pPr>
      <a:lvl5pPr marL="717550" indent="-177800" algn="l" defTabSz="180000" rtl="0" eaLnBrk="1" latinLnBrk="0" hangingPunct="1">
        <a:spcBef>
          <a:spcPts val="0"/>
        </a:spcBef>
        <a:spcAft>
          <a:spcPts val="300"/>
        </a:spcAft>
        <a:buFont typeface="Arial" pitchFamily="34" charset="0"/>
        <a:buChar char="•"/>
        <a:defRPr lang="en-AU" sz="900" kern="1200" baseline="0" dirty="0">
          <a:solidFill>
            <a:srgbClr val="50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image.baidu.com/i?ct=503316480&amp;tn=baiduimagedetail&amp;statnum=car&amp;ipn=d&amp;cg=car&amp;cs=1788425086,3815849613&amp;word=%E7%89%B9%E6%96%AF%E6%8B%89&amp;ie=utf-8&amp;in=3354&amp;cl=2&amp;lm=-1&amp;st=&amp;pn=4&amp;rn=1&amp;di=&amp;ln=1920&amp;&amp;fmq=1378374347070_R&amp;ic=&amp;s=&amp;se=&amp;sme=0&amp;tab=&amp;face=&amp;is=&amp;istype=&amp;ist=&amp;jit=&amp;objurl=http://bizhi.zhuoku.com/2011/08/04/Alpha/Tesla-Alpha-Model-S-2011-widescreen-09.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image.baidu.com/i?ct=503316480&amp;tn=baiduimagedetail&amp;statnum=car&amp;ipn=d&amp;cg=car&amp;cs=1788425086,3815849613&amp;word=%E7%89%B9%E6%96%AF%E6%8B%89&amp;ie=utf-8&amp;in=3354&amp;cl=2&amp;lm=-1&amp;st=&amp;pn=4&amp;rn=1&amp;di=&amp;ln=1920&amp;&amp;fmq=1378374347070_R&amp;ic=&amp;s=&amp;se=&amp;sme=0&amp;tab=&amp;face=&amp;is=&amp;istype=&amp;ist=&amp;jit=&amp;objurl=http://bizhi.zhuoku.com/2011/08/04/Alpha/Tesla-Alpha-Model-S-2011-widescreen-09.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image.baidu.com/i?ct=503316480&amp;tn=baiduimagedetail&amp;statnum=car&amp;ipn=d&amp;cg=car&amp;cs=1788425086,3815849613&amp;word=%E7%89%B9%E6%96%AF%E6%8B%89&amp;ie=utf-8&amp;in=3354&amp;cl=2&amp;lm=-1&amp;st=&amp;pn=4&amp;rn=1&amp;di=&amp;ln=1920&amp;&amp;fmq=1378374347070_R&amp;ic=&amp;s=&amp;se=&amp;sme=0&amp;tab=&amp;face=&amp;is=&amp;istype=&amp;ist=&amp;jit=&amp;objurl=http://bizhi.zhuoku.com/2011/08/04/Alpha/Tesla-Alpha-Model-S-2011-widescreen-09.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18"/>
          <p:cNvGrpSpPr>
            <a:grpSpLocks/>
          </p:cNvGrpSpPr>
          <p:nvPr/>
        </p:nvGrpSpPr>
        <p:grpSpPr bwMode="auto">
          <a:xfrm>
            <a:off x="383931" y="5661025"/>
            <a:ext cx="6846277" cy="647700"/>
            <a:chOff x="415925" y="5661248"/>
            <a:chExt cx="9074150" cy="648072"/>
          </a:xfrm>
        </p:grpSpPr>
        <p:cxnSp>
          <p:nvCxnSpPr>
            <p:cNvPr id="20" name="Straight Connector 19"/>
            <p:cNvCxnSpPr/>
            <p:nvPr/>
          </p:nvCxnSpPr>
          <p:spPr>
            <a:xfrm>
              <a:off x="415925" y="5661248"/>
              <a:ext cx="9074150"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5925" y="6309320"/>
              <a:ext cx="9074150"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2052" name="Rectangle 10"/>
          <p:cNvSpPr>
            <a:spLocks noGrp="1" noChangeAspect="1" noChangeArrowheads="1"/>
          </p:cNvSpPr>
          <p:nvPr>
            <p:ph type="ctrTitle"/>
          </p:nvPr>
        </p:nvSpPr>
        <p:spPr>
          <a:xfrm>
            <a:off x="357554" y="1628775"/>
            <a:ext cx="8282354" cy="3168650"/>
          </a:xfrm>
        </p:spPr>
        <p:txBody>
          <a:bodyPr lIns="0" tIns="0" rIns="0" bIns="0"/>
          <a:lstStyle/>
          <a:p>
            <a:pPr algn="l" eaLnBrk="1" hangingPunct="1">
              <a:lnSpc>
                <a:spcPts val="6500"/>
              </a:lnSpc>
            </a:pPr>
            <a:r>
              <a:rPr lang="en-AU" altLang="zh-CN" sz="7200" dirty="0" smtClean="0">
                <a:solidFill>
                  <a:srgbClr val="F00034"/>
                </a:solidFill>
                <a:latin typeface="Arial Black" pitchFamily="34" charset="0"/>
                <a:cs typeface="Arial" pitchFamily="34" charset="0"/>
              </a:rPr>
              <a:t>INNOVATIVE</a:t>
            </a:r>
            <a:br>
              <a:rPr lang="en-AU" altLang="zh-CN" sz="7200" dirty="0" smtClean="0">
                <a:solidFill>
                  <a:srgbClr val="F00034"/>
                </a:solidFill>
                <a:latin typeface="Arial Black" pitchFamily="34" charset="0"/>
                <a:cs typeface="Arial" pitchFamily="34" charset="0"/>
              </a:rPr>
            </a:br>
            <a:r>
              <a:rPr lang="en-AU" altLang="zh-CN" sz="6600" b="1" dirty="0" smtClean="0">
                <a:solidFill>
                  <a:schemeClr val="bg1"/>
                </a:solidFill>
                <a:latin typeface="Arial" pitchFamily="34" charset="0"/>
                <a:cs typeface="Arial" pitchFamily="34" charset="0"/>
              </a:rPr>
              <a:t>THINKING</a:t>
            </a:r>
            <a:r>
              <a:rPr lang="en-AU" altLang="zh-CN" sz="9600" b="1" dirty="0" smtClean="0">
                <a:solidFill>
                  <a:schemeClr val="bg1"/>
                </a:solidFill>
                <a:latin typeface="Arial" pitchFamily="34" charset="0"/>
                <a:cs typeface="Arial" pitchFamily="34" charset="0"/>
              </a:rPr>
              <a:t> </a:t>
            </a:r>
            <a:endParaRPr lang="en-AU" altLang="zh-CN" sz="2800" dirty="0" smtClean="0">
              <a:solidFill>
                <a:schemeClr val="bg1"/>
              </a:solidFill>
              <a:latin typeface="Arial" pitchFamily="34" charset="0"/>
              <a:cs typeface="Arial" pitchFamily="34" charset="0"/>
            </a:endParaRPr>
          </a:p>
        </p:txBody>
      </p:sp>
      <p:sp>
        <p:nvSpPr>
          <p:cNvPr id="2053" name="Rectangle 10"/>
          <p:cNvSpPr txBox="1">
            <a:spLocks noChangeAspect="1" noChangeArrowheads="1"/>
          </p:cNvSpPr>
          <p:nvPr/>
        </p:nvSpPr>
        <p:spPr bwMode="auto">
          <a:xfrm>
            <a:off x="3807069" y="3429000"/>
            <a:ext cx="173979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hangingPunct="1">
              <a:lnSpc>
                <a:spcPts val="7500"/>
              </a:lnSpc>
            </a:pPr>
            <a:r>
              <a:rPr lang="zh-CN" altLang="en-US" sz="2400" b="1" dirty="0" smtClean="0">
                <a:solidFill>
                  <a:srgbClr val="00ADEF"/>
                </a:solidFill>
                <a:latin typeface="Arial" pitchFamily="34" charset="0"/>
              </a:rPr>
              <a:t>运输委员会</a:t>
            </a:r>
            <a:endParaRPr lang="en-AU" altLang="zh-CN" sz="2400" b="1" dirty="0">
              <a:solidFill>
                <a:srgbClr val="00ADEF"/>
              </a:solidFill>
              <a:latin typeface="Arial" pitchFamily="34" charset="0"/>
            </a:endParaRPr>
          </a:p>
        </p:txBody>
      </p:sp>
      <p:sp>
        <p:nvSpPr>
          <p:cNvPr id="2054" name="TextBox 10"/>
          <p:cNvSpPr txBox="1">
            <a:spLocks noChangeArrowheads="1"/>
          </p:cNvSpPr>
          <p:nvPr/>
        </p:nvSpPr>
        <p:spPr bwMode="auto">
          <a:xfrm>
            <a:off x="383931" y="5767388"/>
            <a:ext cx="8077200"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1700"/>
              </a:lnSpc>
            </a:pPr>
            <a:r>
              <a:rPr lang="en-AU" altLang="zh-CN" sz="1400" b="1" dirty="0" smtClean="0">
                <a:solidFill>
                  <a:srgbClr val="F00034"/>
                </a:solidFill>
                <a:latin typeface="Arial" pitchFamily="34" charset="0"/>
              </a:rPr>
              <a:t>LES China Transportation Committee</a:t>
            </a:r>
            <a:endParaRPr lang="en-AU" altLang="zh-CN" sz="1400" dirty="0">
              <a:solidFill>
                <a:srgbClr val="00ADEF"/>
              </a:solidFill>
              <a:latin typeface="Arial" pitchFamily="34" charset="0"/>
            </a:endParaRPr>
          </a:p>
        </p:txBody>
      </p:sp>
      <p:sp>
        <p:nvSpPr>
          <p:cNvPr id="11" name="TextBox 10"/>
          <p:cNvSpPr txBox="1">
            <a:spLocks noChangeArrowheads="1"/>
          </p:cNvSpPr>
          <p:nvPr/>
        </p:nvSpPr>
        <p:spPr bwMode="auto">
          <a:xfrm>
            <a:off x="383931" y="4797152"/>
            <a:ext cx="3423138"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1700"/>
              </a:lnSpc>
            </a:pPr>
            <a:r>
              <a:rPr lang="en-AU" altLang="zh-CN" sz="2400" b="1" dirty="0" smtClean="0">
                <a:solidFill>
                  <a:srgbClr val="F00034"/>
                </a:solidFill>
                <a:latin typeface="Arial" pitchFamily="34" charset="0"/>
              </a:rPr>
              <a:t>LES</a:t>
            </a:r>
            <a:r>
              <a:rPr lang="zh-CN" altLang="en-US" sz="2400" b="1" dirty="0" smtClean="0">
                <a:solidFill>
                  <a:srgbClr val="F00034"/>
                </a:solidFill>
                <a:latin typeface="Arial" pitchFamily="34" charset="0"/>
              </a:rPr>
              <a:t>会员及专委会</a:t>
            </a:r>
            <a:r>
              <a:rPr lang="en-AU" altLang="zh-CN" sz="1400" b="1" dirty="0" smtClean="0">
                <a:solidFill>
                  <a:srgbClr val="F00034"/>
                </a:solidFill>
                <a:latin typeface="Arial" pitchFamily="34" charset="0"/>
              </a:rPr>
              <a:t> </a:t>
            </a:r>
            <a:r>
              <a:rPr lang="zh-CN" altLang="en-US" sz="2400" b="1" dirty="0" smtClean="0">
                <a:solidFill>
                  <a:srgbClr val="F00034"/>
                </a:solidFill>
                <a:latin typeface="Arial" pitchFamily="34" charset="0"/>
              </a:rPr>
              <a:t>成员</a:t>
            </a:r>
            <a:endParaRPr lang="en-US" altLang="zh-CN" sz="2400" b="1" dirty="0" smtClean="0">
              <a:solidFill>
                <a:srgbClr val="F00034"/>
              </a:solidFill>
              <a:latin typeface="Arial" pitchFamily="34" charset="0"/>
            </a:endParaRPr>
          </a:p>
          <a:p>
            <a:pPr eaLnBrk="1" hangingPunct="1">
              <a:lnSpc>
                <a:spcPts val="1700"/>
              </a:lnSpc>
            </a:pPr>
            <a:endParaRPr lang="en-US" altLang="zh-CN" sz="2400" b="1" dirty="0" smtClean="0">
              <a:solidFill>
                <a:srgbClr val="F00034"/>
              </a:solidFill>
              <a:latin typeface="Arial" pitchFamily="34" charset="0"/>
            </a:endParaRPr>
          </a:p>
          <a:p>
            <a:pPr eaLnBrk="1" hangingPunct="1">
              <a:lnSpc>
                <a:spcPts val="1700"/>
              </a:lnSpc>
            </a:pPr>
            <a:r>
              <a:rPr lang="zh-CN" altLang="en-US" sz="2400" b="1" dirty="0" smtClean="0">
                <a:solidFill>
                  <a:srgbClr val="F00034"/>
                </a:solidFill>
                <a:latin typeface="Arial" pitchFamily="34" charset="0"/>
              </a:rPr>
              <a:t>研讨主题与活动</a:t>
            </a:r>
            <a:endParaRPr lang="en-AU" altLang="zh-CN" sz="2400" dirty="0">
              <a:solidFill>
                <a:srgbClr val="00ADEF"/>
              </a:solidFill>
              <a:latin typeface="Arial" pitchFamily="34" charset="0"/>
            </a:endParaRPr>
          </a:p>
        </p:txBody>
      </p:sp>
    </p:spTree>
    <p:extLst>
      <p:ext uri="{BB962C8B-B14F-4D97-AF65-F5344CB8AC3E}">
        <p14:creationId xmlns:p14="http://schemas.microsoft.com/office/powerpoint/2010/main" val="1494850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le01\shared\Marketing\Branding\Logos\Chinese versions\JPEG\KWM_ch_lg_RG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0272" y="208186"/>
            <a:ext cx="183329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8"/>
          <p:cNvCxnSpPr>
            <a:cxnSpLocks noChangeShapeType="1"/>
          </p:cNvCxnSpPr>
          <p:nvPr/>
        </p:nvCxnSpPr>
        <p:spPr bwMode="auto">
          <a:xfrm>
            <a:off x="73270" y="1124744"/>
            <a:ext cx="9071901" cy="0"/>
          </a:xfrm>
          <a:prstGeom prst="line">
            <a:avLst/>
          </a:prstGeom>
          <a:noFill/>
          <a:ln w="19050">
            <a:solidFill>
              <a:srgbClr val="D9D9D9"/>
            </a:solidFill>
            <a:prstDash val="sysDot"/>
            <a:round/>
            <a:headEnd/>
            <a:tailEnd/>
          </a:ln>
          <a:extLst>
            <a:ext uri="{909E8E84-426E-40DD-AFC4-6F175D3DCCD1}">
              <a14:hiddenFill xmlns:a14="http://schemas.microsoft.com/office/drawing/2010/main">
                <a:noFill/>
              </a14:hiddenFill>
            </a:ext>
          </a:extLst>
        </p:spPr>
      </p:cxnSp>
      <p:sp>
        <p:nvSpPr>
          <p:cNvPr id="5" name="TextBox 4"/>
          <p:cNvSpPr txBox="1"/>
          <p:nvPr/>
        </p:nvSpPr>
        <p:spPr>
          <a:xfrm>
            <a:off x="395536" y="420416"/>
            <a:ext cx="5400600"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汽车行业技术的未来发展趋势</a:t>
            </a:r>
            <a:endParaRPr lang="zh-CN" altLang="en-US" sz="2800" dirty="0">
              <a:latin typeface="微软雅黑" panose="020B0503020204020204" pitchFamily="34" charset="-122"/>
              <a:ea typeface="微软雅黑" panose="020B0503020204020204" pitchFamily="34" charset="-122"/>
            </a:endParaRPr>
          </a:p>
        </p:txBody>
      </p:sp>
      <p:graphicFrame>
        <p:nvGraphicFramePr>
          <p:cNvPr id="6" name="图示 5"/>
          <p:cNvGraphicFramePr/>
          <p:nvPr>
            <p:extLst>
              <p:ext uri="{D42A27DB-BD31-4B8C-83A1-F6EECF244321}">
                <p14:modId xmlns:p14="http://schemas.microsoft.com/office/powerpoint/2010/main" val="3433747219"/>
              </p:ext>
            </p:extLst>
          </p:nvPr>
        </p:nvGraphicFramePr>
        <p:xfrm>
          <a:off x="434446" y="1124744"/>
          <a:ext cx="8025986"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灯片编号占位符 7"/>
          <p:cNvSpPr>
            <a:spLocks noGrp="1"/>
          </p:cNvSpPr>
          <p:nvPr>
            <p:ph type="sldNum" sz="quarter" idx="12"/>
          </p:nvPr>
        </p:nvSpPr>
        <p:spPr/>
        <p:txBody>
          <a:bodyPr/>
          <a:lstStyle/>
          <a:p>
            <a:fld id="{BC1BBEFD-4D31-44C6-A912-1C862950F247}" type="slidenum">
              <a:rPr lang="zh-CN" altLang="en-US" smtClean="0"/>
              <a:t>10</a:t>
            </a:fld>
            <a:endParaRPr lang="zh-CN" altLang="en-US"/>
          </a:p>
        </p:txBody>
      </p:sp>
    </p:spTree>
    <p:extLst>
      <p:ext uri="{BB962C8B-B14F-4D97-AF65-F5344CB8AC3E}">
        <p14:creationId xmlns:p14="http://schemas.microsoft.com/office/powerpoint/2010/main" val="1793269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331" y="1124744"/>
            <a:ext cx="8602050" cy="369332"/>
          </a:xfrm>
          <a:prstGeom prst="rect">
            <a:avLst/>
          </a:prstGeom>
          <a:noFill/>
        </p:spPr>
        <p:txBody>
          <a:bodyPr wrap="square" rtlCol="0">
            <a:spAutoFit/>
          </a:bodyPr>
          <a:lstStyle/>
          <a:p>
            <a:r>
              <a:rPr lang="zh-CN" altLang="en-US" dirty="0" smtClean="0">
                <a:latin typeface="Arial" panose="020B0604020202020204" pitchFamily="34" charset="0"/>
                <a:ea typeface="楷体_GB2312" panose="02010609030101010101" pitchFamily="49" charset="-122"/>
                <a:cs typeface="Arial" panose="020B0604020202020204" pitchFamily="34" charset="0"/>
              </a:rPr>
              <a:t>在互联网时代下，各大汽车厂商也争相将互联网技术与汽车运用相结合。</a:t>
            </a:r>
            <a:endParaRPr lang="zh-CN" altLang="en-US" dirty="0">
              <a:latin typeface="Arial" panose="020B0604020202020204" pitchFamily="34" charset="0"/>
              <a:ea typeface="楷体_GB2312" panose="02010609030101010101" pitchFamily="49" charset="-122"/>
              <a:cs typeface="Arial" panose="020B0604020202020204" pitchFamily="34" charset="0"/>
            </a:endParaRPr>
          </a:p>
        </p:txBody>
      </p:sp>
      <p:pic>
        <p:nvPicPr>
          <p:cNvPr id="4" name="Picture 2" descr="\\file01\shared\Marketing\Branding\Logos\Chinese versions\JPEG\KWM_ch_lg_RG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0272" y="208186"/>
            <a:ext cx="183329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a:cxnSpLocks noChangeShapeType="1"/>
          </p:cNvCxnSpPr>
          <p:nvPr/>
        </p:nvCxnSpPr>
        <p:spPr bwMode="auto">
          <a:xfrm>
            <a:off x="73270" y="1124744"/>
            <a:ext cx="9071901" cy="0"/>
          </a:xfrm>
          <a:prstGeom prst="line">
            <a:avLst/>
          </a:prstGeom>
          <a:noFill/>
          <a:ln w="19050">
            <a:solidFill>
              <a:srgbClr val="D9D9D9"/>
            </a:solidFill>
            <a:prstDash val="sysDot"/>
            <a:round/>
            <a:headEnd/>
            <a:tailEnd/>
          </a:ln>
          <a:extLst>
            <a:ext uri="{909E8E84-426E-40DD-AFC4-6F175D3DCCD1}">
              <a14:hiddenFill xmlns:a14="http://schemas.microsoft.com/office/drawing/2010/main">
                <a:noFill/>
              </a14:hiddenFill>
            </a:ext>
          </a:extLst>
        </p:spPr>
      </p:cxnSp>
      <p:sp>
        <p:nvSpPr>
          <p:cNvPr id="9" name="TextBox 8"/>
          <p:cNvSpPr txBox="1"/>
          <p:nvPr/>
        </p:nvSpPr>
        <p:spPr>
          <a:xfrm>
            <a:off x="395536" y="420416"/>
            <a:ext cx="5400600"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互联网时代的汽车技术运用</a:t>
            </a:r>
            <a:endParaRPr lang="zh-CN" altLang="en-US" sz="2800" dirty="0">
              <a:latin typeface="微软雅黑" panose="020B0503020204020204" pitchFamily="34" charset="-122"/>
              <a:ea typeface="微软雅黑" panose="020B0503020204020204" pitchFamily="34" charset="-122"/>
            </a:endParaRPr>
          </a:p>
        </p:txBody>
      </p:sp>
      <p:graphicFrame>
        <p:nvGraphicFramePr>
          <p:cNvPr id="10" name="图示 9"/>
          <p:cNvGraphicFramePr/>
          <p:nvPr>
            <p:extLst>
              <p:ext uri="{D42A27DB-BD31-4B8C-83A1-F6EECF244321}">
                <p14:modId xmlns:p14="http://schemas.microsoft.com/office/powerpoint/2010/main" val="1095288012"/>
              </p:ext>
            </p:extLst>
          </p:nvPr>
        </p:nvGraphicFramePr>
        <p:xfrm>
          <a:off x="755576" y="1556792"/>
          <a:ext cx="6984776" cy="5128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7812360" y="5517232"/>
            <a:ext cx="1006021" cy="954107"/>
          </a:xfrm>
          <a:prstGeom prst="rect">
            <a:avLst/>
          </a:prstGeom>
          <a:noFill/>
        </p:spPr>
        <p:txBody>
          <a:bodyPr wrap="square" rtlCol="0">
            <a:spAutoFit/>
          </a:bodyPr>
          <a:lstStyle/>
          <a:p>
            <a:pPr algn="just"/>
            <a:r>
              <a:rPr lang="zh-CN" altLang="en-US" sz="1400" dirty="0" smtClean="0">
                <a:latin typeface="Arial" panose="020B0604020202020204" pitchFamily="34" charset="0"/>
                <a:ea typeface="楷体_GB2312" panose="02010609030101010101" pitchFamily="49" charset="-122"/>
                <a:cs typeface="Arial" panose="020B0604020202020204" pitchFamily="34" charset="0"/>
              </a:rPr>
              <a:t>来源：</a:t>
            </a:r>
            <a:endParaRPr lang="en-US" altLang="zh-CN" sz="1400" dirty="0" smtClean="0">
              <a:latin typeface="Arial" panose="020B0604020202020204" pitchFamily="34" charset="0"/>
              <a:ea typeface="楷体_GB2312" panose="02010609030101010101" pitchFamily="49" charset="-122"/>
              <a:cs typeface="Arial" panose="020B0604020202020204" pitchFamily="34" charset="0"/>
            </a:endParaRPr>
          </a:p>
          <a:p>
            <a:pPr algn="just"/>
            <a:r>
              <a:rPr lang="en-US" altLang="zh-CN" sz="1400" dirty="0" smtClean="0">
                <a:latin typeface="Arial" panose="020B0604020202020204" pitchFamily="34" charset="0"/>
                <a:ea typeface="楷体_GB2312" panose="02010609030101010101" pitchFamily="49" charset="-122"/>
                <a:cs typeface="Arial" panose="020B0604020202020204" pitchFamily="34" charset="0"/>
              </a:rPr>
              <a:t>2014</a:t>
            </a:r>
            <a:r>
              <a:rPr lang="zh-CN" altLang="en-US" sz="1400" dirty="0" smtClean="0">
                <a:latin typeface="Arial" panose="020B0604020202020204" pitchFamily="34" charset="0"/>
                <a:ea typeface="楷体_GB2312" panose="02010609030101010101" pitchFamily="49" charset="-122"/>
                <a:cs typeface="Arial" panose="020B0604020202020204" pitchFamily="34" charset="0"/>
              </a:rPr>
              <a:t>年国际消费电子展</a:t>
            </a:r>
            <a:r>
              <a:rPr lang="en-US" altLang="zh-CN" sz="1400" dirty="0" smtClean="0">
                <a:latin typeface="Arial" panose="020B0604020202020204" pitchFamily="34" charset="0"/>
                <a:ea typeface="楷体_GB2312" panose="02010609030101010101" pitchFamily="49" charset="-122"/>
                <a:cs typeface="Arial" panose="020B0604020202020204" pitchFamily="34" charset="0"/>
              </a:rPr>
              <a:t>(CES</a:t>
            </a:r>
            <a:r>
              <a:rPr lang="en-US" altLang="zh-CN" sz="1400" dirty="0">
                <a:latin typeface="Arial" panose="020B0604020202020204" pitchFamily="34" charset="0"/>
                <a:ea typeface="楷体_GB2312" panose="02010609030101010101" pitchFamily="49" charset="-122"/>
                <a:cs typeface="Arial" panose="020B0604020202020204" pitchFamily="34" charset="0"/>
              </a:rPr>
              <a:t>)</a:t>
            </a:r>
            <a:endParaRPr lang="zh-CN" altLang="en-US" sz="1400" dirty="0">
              <a:latin typeface="Arial" panose="020B0604020202020204" pitchFamily="34" charset="0"/>
              <a:ea typeface="楷体_GB2312" panose="02010609030101010101" pitchFamily="49" charset="-122"/>
              <a:cs typeface="Arial" panose="020B0604020202020204" pitchFamily="34" charset="0"/>
            </a:endParaRPr>
          </a:p>
        </p:txBody>
      </p:sp>
      <p:sp>
        <p:nvSpPr>
          <p:cNvPr id="11" name="灯片编号占位符 10"/>
          <p:cNvSpPr>
            <a:spLocks noGrp="1"/>
          </p:cNvSpPr>
          <p:nvPr>
            <p:ph type="sldNum" sz="quarter" idx="12"/>
          </p:nvPr>
        </p:nvSpPr>
        <p:spPr/>
        <p:txBody>
          <a:bodyPr/>
          <a:lstStyle/>
          <a:p>
            <a:fld id="{BC1BBEFD-4D31-44C6-A912-1C862950F247}" type="slidenum">
              <a:rPr lang="zh-CN" altLang="en-US" smtClean="0"/>
              <a:t>11</a:t>
            </a:fld>
            <a:endParaRPr lang="zh-CN" altLang="en-US"/>
          </a:p>
        </p:txBody>
      </p:sp>
    </p:spTree>
    <p:extLst>
      <p:ext uri="{BB962C8B-B14F-4D97-AF65-F5344CB8AC3E}">
        <p14:creationId xmlns:p14="http://schemas.microsoft.com/office/powerpoint/2010/main" val="3791420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331" y="1124744"/>
            <a:ext cx="8602050" cy="369332"/>
          </a:xfrm>
          <a:prstGeom prst="rect">
            <a:avLst/>
          </a:prstGeom>
          <a:noFill/>
        </p:spPr>
        <p:txBody>
          <a:bodyPr wrap="square" rtlCol="0">
            <a:spAutoFit/>
          </a:bodyPr>
          <a:lstStyle/>
          <a:p>
            <a:r>
              <a:rPr lang="zh-CN" altLang="en-US" dirty="0" smtClean="0">
                <a:latin typeface="Arial" panose="020B0604020202020204" pitchFamily="34" charset="0"/>
                <a:ea typeface="楷体_GB2312" panose="02010609030101010101" pitchFamily="49" charset="-122"/>
                <a:cs typeface="Arial" panose="020B0604020202020204" pitchFamily="34" charset="0"/>
              </a:rPr>
              <a:t>在互联网时代，各大汽车厂商也争相将互联网技术与汽车运用相结合。</a:t>
            </a:r>
            <a:endParaRPr lang="zh-CN" altLang="en-US" dirty="0">
              <a:latin typeface="Arial" panose="020B0604020202020204" pitchFamily="34" charset="0"/>
              <a:ea typeface="楷体_GB2312" panose="02010609030101010101" pitchFamily="49" charset="-122"/>
              <a:cs typeface="Arial" panose="020B0604020202020204" pitchFamily="34" charset="0"/>
            </a:endParaRPr>
          </a:p>
        </p:txBody>
      </p:sp>
      <p:pic>
        <p:nvPicPr>
          <p:cNvPr id="4" name="Picture 2" descr="\\file01\shared\Marketing\Branding\Logos\Chinese versions\JPEG\KWM_ch_lg_RG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0272" y="208186"/>
            <a:ext cx="183329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a:cxnSpLocks noChangeShapeType="1"/>
          </p:cNvCxnSpPr>
          <p:nvPr/>
        </p:nvCxnSpPr>
        <p:spPr bwMode="auto">
          <a:xfrm>
            <a:off x="73270" y="1124744"/>
            <a:ext cx="9071901" cy="0"/>
          </a:xfrm>
          <a:prstGeom prst="line">
            <a:avLst/>
          </a:prstGeom>
          <a:noFill/>
          <a:ln w="19050">
            <a:solidFill>
              <a:srgbClr val="D9D9D9"/>
            </a:solidFill>
            <a:prstDash val="sysDot"/>
            <a:round/>
            <a:headEnd/>
            <a:tailEnd/>
          </a:ln>
          <a:extLst>
            <a:ext uri="{909E8E84-426E-40DD-AFC4-6F175D3DCCD1}">
              <a14:hiddenFill xmlns:a14="http://schemas.microsoft.com/office/drawing/2010/main">
                <a:noFill/>
              </a14:hiddenFill>
            </a:ext>
          </a:extLst>
        </p:spPr>
      </p:cxnSp>
      <p:sp>
        <p:nvSpPr>
          <p:cNvPr id="9" name="TextBox 8"/>
          <p:cNvSpPr txBox="1"/>
          <p:nvPr/>
        </p:nvSpPr>
        <p:spPr>
          <a:xfrm>
            <a:off x="395536" y="420416"/>
            <a:ext cx="5400600"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互联网时代的汽车技术运用</a:t>
            </a:r>
            <a:endParaRPr lang="zh-CN" altLang="en-US" sz="2800" dirty="0">
              <a:latin typeface="微软雅黑" panose="020B0503020204020204" pitchFamily="34" charset="-122"/>
              <a:ea typeface="微软雅黑" panose="020B0503020204020204" pitchFamily="34" charset="-122"/>
            </a:endParaRPr>
          </a:p>
        </p:txBody>
      </p:sp>
      <p:graphicFrame>
        <p:nvGraphicFramePr>
          <p:cNvPr id="10" name="图示 9"/>
          <p:cNvGraphicFramePr/>
          <p:nvPr>
            <p:extLst>
              <p:ext uri="{D42A27DB-BD31-4B8C-83A1-F6EECF244321}">
                <p14:modId xmlns:p14="http://schemas.microsoft.com/office/powerpoint/2010/main" val="3244059420"/>
              </p:ext>
            </p:extLst>
          </p:nvPr>
        </p:nvGraphicFramePr>
        <p:xfrm>
          <a:off x="755576" y="1556792"/>
          <a:ext cx="6984776" cy="5128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7812360" y="5517232"/>
            <a:ext cx="1006021" cy="954107"/>
          </a:xfrm>
          <a:prstGeom prst="rect">
            <a:avLst/>
          </a:prstGeom>
          <a:noFill/>
        </p:spPr>
        <p:txBody>
          <a:bodyPr wrap="square" rtlCol="0">
            <a:spAutoFit/>
          </a:bodyPr>
          <a:lstStyle/>
          <a:p>
            <a:pPr algn="just"/>
            <a:r>
              <a:rPr lang="zh-CN" altLang="en-US" sz="1400" dirty="0" smtClean="0">
                <a:latin typeface="Arial" panose="020B0604020202020204" pitchFamily="34" charset="0"/>
                <a:ea typeface="楷体_GB2312" panose="02010609030101010101" pitchFamily="49" charset="-122"/>
                <a:cs typeface="Arial" panose="020B0604020202020204" pitchFamily="34" charset="0"/>
              </a:rPr>
              <a:t>来源：</a:t>
            </a:r>
            <a:endParaRPr lang="en-US" altLang="zh-CN" sz="1400" dirty="0" smtClean="0">
              <a:latin typeface="Arial" panose="020B0604020202020204" pitchFamily="34" charset="0"/>
              <a:ea typeface="楷体_GB2312" panose="02010609030101010101" pitchFamily="49" charset="-122"/>
              <a:cs typeface="Arial" panose="020B0604020202020204" pitchFamily="34" charset="0"/>
            </a:endParaRPr>
          </a:p>
          <a:p>
            <a:pPr algn="just"/>
            <a:r>
              <a:rPr lang="en-US" altLang="zh-CN" sz="1400" dirty="0" smtClean="0">
                <a:latin typeface="Arial" panose="020B0604020202020204" pitchFamily="34" charset="0"/>
                <a:ea typeface="楷体_GB2312" panose="02010609030101010101" pitchFamily="49" charset="-122"/>
                <a:cs typeface="Arial" panose="020B0604020202020204" pitchFamily="34" charset="0"/>
              </a:rPr>
              <a:t>2014</a:t>
            </a:r>
            <a:r>
              <a:rPr lang="zh-CN" altLang="en-US" sz="1400" dirty="0" smtClean="0">
                <a:latin typeface="Arial" panose="020B0604020202020204" pitchFamily="34" charset="0"/>
                <a:ea typeface="楷体_GB2312" panose="02010609030101010101" pitchFamily="49" charset="-122"/>
                <a:cs typeface="Arial" panose="020B0604020202020204" pitchFamily="34" charset="0"/>
              </a:rPr>
              <a:t>年国际消费电子展</a:t>
            </a:r>
            <a:r>
              <a:rPr lang="en-US" altLang="zh-CN" sz="1400" dirty="0" smtClean="0">
                <a:latin typeface="Arial" panose="020B0604020202020204" pitchFamily="34" charset="0"/>
                <a:ea typeface="楷体_GB2312" panose="02010609030101010101" pitchFamily="49" charset="-122"/>
                <a:cs typeface="Arial" panose="020B0604020202020204" pitchFamily="34" charset="0"/>
              </a:rPr>
              <a:t>(CES</a:t>
            </a:r>
            <a:r>
              <a:rPr lang="en-US" altLang="zh-CN" sz="1400" dirty="0">
                <a:latin typeface="Arial" panose="020B0604020202020204" pitchFamily="34" charset="0"/>
                <a:ea typeface="楷体_GB2312" panose="02010609030101010101" pitchFamily="49" charset="-122"/>
                <a:cs typeface="Arial" panose="020B0604020202020204" pitchFamily="34" charset="0"/>
              </a:rPr>
              <a:t>)</a:t>
            </a:r>
            <a:endParaRPr lang="zh-CN" altLang="en-US" sz="1400" dirty="0">
              <a:latin typeface="Arial" panose="020B0604020202020204" pitchFamily="34" charset="0"/>
              <a:ea typeface="楷体_GB2312" panose="02010609030101010101" pitchFamily="49" charset="-122"/>
              <a:cs typeface="Arial" panose="020B0604020202020204" pitchFamily="34" charset="0"/>
            </a:endParaRPr>
          </a:p>
        </p:txBody>
      </p:sp>
      <p:sp>
        <p:nvSpPr>
          <p:cNvPr id="3" name="灯片编号占位符 2"/>
          <p:cNvSpPr>
            <a:spLocks noGrp="1"/>
          </p:cNvSpPr>
          <p:nvPr>
            <p:ph type="sldNum" sz="quarter" idx="12"/>
          </p:nvPr>
        </p:nvSpPr>
        <p:spPr/>
        <p:txBody>
          <a:bodyPr/>
          <a:lstStyle/>
          <a:p>
            <a:fld id="{BC1BBEFD-4D31-44C6-A912-1C862950F247}" type="slidenum">
              <a:rPr lang="zh-CN" altLang="en-US" smtClean="0"/>
              <a:t>12</a:t>
            </a:fld>
            <a:endParaRPr lang="zh-CN" altLang="en-US"/>
          </a:p>
        </p:txBody>
      </p:sp>
    </p:spTree>
    <p:extLst>
      <p:ext uri="{BB962C8B-B14F-4D97-AF65-F5344CB8AC3E}">
        <p14:creationId xmlns:p14="http://schemas.microsoft.com/office/powerpoint/2010/main" val="15286785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ile01\shared\Marketing\Branding\Logos\Chinese versions\JPEG\KWM_ch_lg_RG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0272" y="208186"/>
            <a:ext cx="183329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8"/>
          <p:cNvCxnSpPr>
            <a:cxnSpLocks noChangeShapeType="1"/>
          </p:cNvCxnSpPr>
          <p:nvPr/>
        </p:nvCxnSpPr>
        <p:spPr bwMode="auto">
          <a:xfrm>
            <a:off x="73270" y="1124744"/>
            <a:ext cx="9071901" cy="0"/>
          </a:xfrm>
          <a:prstGeom prst="line">
            <a:avLst/>
          </a:prstGeom>
          <a:noFill/>
          <a:ln w="19050">
            <a:solidFill>
              <a:srgbClr val="D9D9D9"/>
            </a:solidFill>
            <a:prstDash val="sysDot"/>
            <a:round/>
            <a:headEnd/>
            <a:tailEnd/>
          </a:ln>
          <a:extLst>
            <a:ext uri="{909E8E84-426E-40DD-AFC4-6F175D3DCCD1}">
              <a14:hiddenFill xmlns:a14="http://schemas.microsoft.com/office/drawing/2010/main">
                <a:noFill/>
              </a14:hiddenFill>
            </a:ext>
          </a:extLst>
        </p:spPr>
      </p:cxnSp>
      <p:sp>
        <p:nvSpPr>
          <p:cNvPr id="4" name="TextBox 3"/>
          <p:cNvSpPr txBox="1"/>
          <p:nvPr/>
        </p:nvSpPr>
        <p:spPr>
          <a:xfrm>
            <a:off x="323528" y="118236"/>
            <a:ext cx="5400600" cy="954107"/>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互联网时代</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打破汽车维修配件的垄断</a:t>
            </a:r>
            <a:endParaRPr lang="zh-CN" altLang="en-US" sz="2800" dirty="0">
              <a:latin typeface="微软雅黑" panose="020B0503020204020204" pitchFamily="34" charset="-122"/>
              <a:ea typeface="微软雅黑" panose="020B0503020204020204" pitchFamily="34" charset="-122"/>
            </a:endParaRPr>
          </a:p>
        </p:txBody>
      </p:sp>
      <p:sp>
        <p:nvSpPr>
          <p:cNvPr id="7" name="TextBox 6"/>
          <p:cNvSpPr txBox="1"/>
          <p:nvPr/>
        </p:nvSpPr>
        <p:spPr>
          <a:xfrm>
            <a:off x="806264" y="1268760"/>
            <a:ext cx="7438144" cy="1754326"/>
          </a:xfrm>
          <a:prstGeom prst="rect">
            <a:avLst/>
          </a:prstGeom>
          <a:noFill/>
        </p:spPr>
        <p:txBody>
          <a:bodyPr wrap="square" rtlCol="0">
            <a:spAutoFit/>
          </a:bodyPr>
          <a:lstStyle/>
          <a:p>
            <a:pPr indent="457200">
              <a:lnSpc>
                <a:spcPct val="150000"/>
              </a:lnSpc>
            </a:pPr>
            <a:r>
              <a:rPr lang="zh-CN" altLang="en-US" dirty="0" smtClean="0">
                <a:latin typeface="Arial" panose="020B0604020202020204" pitchFamily="34" charset="0"/>
                <a:ea typeface="楷体_GB2312" panose="02010609030101010101" pitchFamily="49" charset="-122"/>
                <a:cs typeface="Arial" panose="020B0604020202020204" pitchFamily="34" charset="0"/>
              </a:rPr>
              <a:t>对于众多车主，为了确保汽车配件为原厂制造，往往会选择</a:t>
            </a:r>
            <a:r>
              <a:rPr lang="en-US" altLang="zh-CN" dirty="0" smtClean="0">
                <a:latin typeface="Arial" panose="020B0604020202020204" pitchFamily="34" charset="0"/>
                <a:ea typeface="楷体_GB2312" panose="02010609030101010101" pitchFamily="49" charset="-122"/>
                <a:cs typeface="Arial" panose="020B0604020202020204" pitchFamily="34" charset="0"/>
              </a:rPr>
              <a:t>4S</a:t>
            </a:r>
            <a:r>
              <a:rPr lang="zh-CN" altLang="en-US" dirty="0">
                <a:latin typeface="Arial" panose="020B0604020202020204" pitchFamily="34" charset="0"/>
                <a:ea typeface="楷体_GB2312" panose="02010609030101010101" pitchFamily="49" charset="-122"/>
                <a:cs typeface="Arial" panose="020B0604020202020204" pitchFamily="34" charset="0"/>
              </a:rPr>
              <a:t>店</a:t>
            </a:r>
            <a:r>
              <a:rPr lang="zh-CN" altLang="en-US" dirty="0" smtClean="0">
                <a:latin typeface="Arial" panose="020B0604020202020204" pitchFamily="34" charset="0"/>
                <a:ea typeface="楷体_GB2312" panose="02010609030101010101" pitchFamily="49" charset="-122"/>
                <a:cs typeface="Arial" panose="020B0604020202020204" pitchFamily="34" charset="0"/>
              </a:rPr>
              <a:t>去进行维修保养，而</a:t>
            </a:r>
            <a:r>
              <a:rPr lang="en-US" altLang="zh-CN" dirty="0" smtClean="0">
                <a:latin typeface="Arial" panose="020B0604020202020204" pitchFamily="34" charset="0"/>
                <a:ea typeface="楷体_GB2312" panose="02010609030101010101" pitchFamily="49" charset="-122"/>
                <a:cs typeface="Arial" panose="020B0604020202020204" pitchFamily="34" charset="0"/>
              </a:rPr>
              <a:t>4S</a:t>
            </a:r>
            <a:r>
              <a:rPr lang="zh-CN" altLang="en-US" dirty="0" smtClean="0">
                <a:latin typeface="Arial" panose="020B0604020202020204" pitchFamily="34" charset="0"/>
                <a:ea typeface="楷体_GB2312" panose="02010609030101010101" pitchFamily="49" charset="-122"/>
                <a:cs typeface="Arial" panose="020B0604020202020204" pitchFamily="34" charset="0"/>
              </a:rPr>
              <a:t>店服务价格一般是综合维修企业的</a:t>
            </a:r>
            <a:r>
              <a:rPr lang="en-US" altLang="zh-CN" dirty="0" smtClean="0">
                <a:latin typeface="Arial" panose="020B0604020202020204" pitchFamily="34" charset="0"/>
                <a:ea typeface="楷体_GB2312" panose="02010609030101010101" pitchFamily="49" charset="-122"/>
                <a:cs typeface="Arial" panose="020B0604020202020204" pitchFamily="34" charset="0"/>
              </a:rPr>
              <a:t>1.5~2</a:t>
            </a:r>
            <a:r>
              <a:rPr lang="zh-CN" altLang="en-US" dirty="0" smtClean="0">
                <a:latin typeface="Arial" panose="020B0604020202020204" pitchFamily="34" charset="0"/>
                <a:ea typeface="楷体_GB2312" panose="02010609030101010101" pitchFamily="49" charset="-122"/>
                <a:cs typeface="Arial" panose="020B0604020202020204" pitchFamily="34" charset="0"/>
              </a:rPr>
              <a:t>倍。</a:t>
            </a:r>
            <a:endParaRPr lang="en-US" altLang="zh-CN" dirty="0" smtClean="0">
              <a:latin typeface="Arial" panose="020B0604020202020204" pitchFamily="34" charset="0"/>
              <a:ea typeface="楷体_GB2312" panose="02010609030101010101" pitchFamily="49" charset="-122"/>
              <a:cs typeface="Arial" panose="020B0604020202020204" pitchFamily="34" charset="0"/>
            </a:endParaRPr>
          </a:p>
          <a:p>
            <a:pPr indent="457200">
              <a:lnSpc>
                <a:spcPct val="150000"/>
              </a:lnSpc>
            </a:pPr>
            <a:r>
              <a:rPr lang="zh-CN" altLang="en-US" dirty="0" smtClean="0">
                <a:latin typeface="Arial" panose="020B0604020202020204" pitchFamily="34" charset="0"/>
                <a:ea typeface="楷体_GB2312" panose="02010609030101010101" pitchFamily="49" charset="-122"/>
                <a:cs typeface="Arial" panose="020B0604020202020204" pitchFamily="34" charset="0"/>
              </a:rPr>
              <a:t>其实在互联网时代，汽车制造商可以通过各种互联网的技术打破汽车维修配件的垄断。</a:t>
            </a:r>
            <a:endParaRPr lang="zh-CN" altLang="en-US" dirty="0">
              <a:latin typeface="Arial" panose="020B0604020202020204" pitchFamily="34" charset="0"/>
              <a:ea typeface="楷体_GB2312" panose="02010609030101010101" pitchFamily="49" charset="-122"/>
              <a:cs typeface="Arial" panose="020B0604020202020204" pitchFamily="34" charset="0"/>
            </a:endParaRPr>
          </a:p>
        </p:txBody>
      </p:sp>
      <p:pic>
        <p:nvPicPr>
          <p:cNvPr id="614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525336" y="3153811"/>
            <a:ext cx="4146252" cy="2860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4864" y="3478805"/>
            <a:ext cx="3392102" cy="25355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灯片编号占位符 7"/>
          <p:cNvSpPr>
            <a:spLocks noGrp="1"/>
          </p:cNvSpPr>
          <p:nvPr>
            <p:ph type="sldNum" sz="quarter" idx="12"/>
          </p:nvPr>
        </p:nvSpPr>
        <p:spPr/>
        <p:txBody>
          <a:bodyPr/>
          <a:lstStyle/>
          <a:p>
            <a:fld id="{BC1BBEFD-4D31-44C6-A912-1C862950F247}" type="slidenum">
              <a:rPr lang="zh-CN" altLang="en-US" smtClean="0"/>
              <a:t>13</a:t>
            </a:fld>
            <a:endParaRPr lang="zh-CN" altLang="en-US"/>
          </a:p>
        </p:txBody>
      </p:sp>
    </p:spTree>
    <p:extLst>
      <p:ext uri="{BB962C8B-B14F-4D97-AF65-F5344CB8AC3E}">
        <p14:creationId xmlns:p14="http://schemas.microsoft.com/office/powerpoint/2010/main" val="3375480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2" descr="\\file01\shared\Marketing\Branding\Logos\Chinese versions\JPEG\KWM_ch_lg_RG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0272" y="208186"/>
            <a:ext cx="183329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8"/>
          <p:cNvCxnSpPr>
            <a:cxnSpLocks noChangeShapeType="1"/>
          </p:cNvCxnSpPr>
          <p:nvPr/>
        </p:nvCxnSpPr>
        <p:spPr bwMode="auto">
          <a:xfrm>
            <a:off x="73270" y="1124744"/>
            <a:ext cx="9071901" cy="0"/>
          </a:xfrm>
          <a:prstGeom prst="line">
            <a:avLst/>
          </a:prstGeom>
          <a:noFill/>
          <a:ln w="19050">
            <a:solidFill>
              <a:srgbClr val="D9D9D9"/>
            </a:solidFill>
            <a:prstDash val="sysDot"/>
            <a:round/>
            <a:headEnd/>
            <a:tailEnd/>
          </a:ln>
          <a:extLst>
            <a:ext uri="{909E8E84-426E-40DD-AFC4-6F175D3DCCD1}">
              <a14:hiddenFill xmlns:a14="http://schemas.microsoft.com/office/drawing/2010/main">
                <a:noFill/>
              </a14:hiddenFill>
            </a:ext>
          </a:extLst>
        </p:spPr>
      </p:cxnSp>
      <p:sp>
        <p:nvSpPr>
          <p:cNvPr id="4" name="TextBox 3"/>
          <p:cNvSpPr txBox="1"/>
          <p:nvPr/>
        </p:nvSpPr>
        <p:spPr>
          <a:xfrm>
            <a:off x="323528" y="118236"/>
            <a:ext cx="5400600" cy="954107"/>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互联网时代</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打破汽车维修配件的垄断</a:t>
            </a:r>
            <a:endParaRPr lang="zh-CN" altLang="en-US" sz="2800" dirty="0">
              <a:latin typeface="微软雅黑" panose="020B0503020204020204" pitchFamily="34" charset="-122"/>
              <a:ea typeface="微软雅黑" panose="020B0503020204020204" pitchFamily="34" charset="-122"/>
            </a:endParaRPr>
          </a:p>
        </p:txBody>
      </p:sp>
      <p:sp>
        <p:nvSpPr>
          <p:cNvPr id="5" name="TextBox 4"/>
          <p:cNvSpPr txBox="1"/>
          <p:nvPr/>
        </p:nvSpPr>
        <p:spPr>
          <a:xfrm>
            <a:off x="1002231" y="3573016"/>
            <a:ext cx="7283884" cy="2585323"/>
          </a:xfrm>
          <a:prstGeom prst="rect">
            <a:avLst/>
          </a:prstGeom>
          <a:solidFill>
            <a:schemeClr val="bg1">
              <a:lumMod val="85000"/>
              <a:alpha val="37000"/>
            </a:schemeClr>
          </a:solidFill>
        </p:spPr>
        <p:txBody>
          <a:bodyPr wrap="square" rtlCol="0">
            <a:spAutoFit/>
          </a:bodyPr>
          <a:lstStyle/>
          <a:p>
            <a:pPr>
              <a:lnSpc>
                <a:spcPct val="150000"/>
              </a:lnSpc>
            </a:pPr>
            <a:r>
              <a:rPr lang="zh-CN" altLang="en-US" b="1" dirty="0" smtClean="0">
                <a:latin typeface="楷体_GB2312" panose="02010609030101010101" pitchFamily="49" charset="-122"/>
                <a:ea typeface="楷体_GB2312" panose="02010609030101010101" pitchFamily="49" charset="-122"/>
              </a:rPr>
              <a:t>破除维修配件渠道垄断 </a:t>
            </a:r>
            <a:endParaRPr lang="en-US" altLang="zh-CN" b="1" dirty="0" smtClean="0">
              <a:latin typeface="楷体_GB2312" panose="02010609030101010101" pitchFamily="49" charset="-122"/>
              <a:ea typeface="楷体_GB2312" panose="02010609030101010101" pitchFamily="49" charset="-122"/>
            </a:endParaRPr>
          </a:p>
          <a:p>
            <a:pPr indent="457200">
              <a:lnSpc>
                <a:spcPct val="150000"/>
              </a:lnSpc>
            </a:pPr>
            <a:r>
              <a:rPr lang="zh-CN" altLang="en-US" dirty="0" smtClean="0">
                <a:latin typeface="楷体_GB2312" panose="02010609030101010101" pitchFamily="49" charset="-122"/>
                <a:ea typeface="楷体_GB2312" panose="02010609030101010101" pitchFamily="49" charset="-122"/>
              </a:rPr>
              <a:t>鼓励汽车维修配件自由流通。鼓励原厂配件生产企业向汽车售后市场提供原厂配件和具有自有品牌、商标或标识的独立售后配件；鼓励授权维修企业向非授权维修企业转售、提供原厂配件；要贯彻落实国家法律法规，保障所有维修企业享有使用同质配件维修汽车的权利。</a:t>
            </a:r>
            <a:endParaRPr lang="en-US" altLang="zh-CN" dirty="0" smtClean="0">
              <a:latin typeface="楷体_GB2312" panose="02010609030101010101" pitchFamily="49" charset="-122"/>
              <a:ea typeface="楷体_GB2312" panose="02010609030101010101" pitchFamily="49" charset="-122"/>
            </a:endParaRPr>
          </a:p>
          <a:p>
            <a:pPr algn="r">
              <a:lnSpc>
                <a:spcPct val="150000"/>
              </a:lnSpc>
            </a:pPr>
            <a:r>
              <a:rPr lang="en-US" altLang="zh-CN" dirty="0" smtClean="0">
                <a:latin typeface="楷体_GB2312" panose="02010609030101010101" pitchFamily="49" charset="-122"/>
                <a:ea typeface="楷体_GB2312" panose="02010609030101010101" pitchFamily="49" charset="-122"/>
              </a:rPr>
              <a:t>——《</a:t>
            </a:r>
            <a:r>
              <a:rPr lang="zh-CN" altLang="en-US" dirty="0" smtClean="0">
                <a:latin typeface="楷体_GB2312" panose="02010609030101010101" pitchFamily="49" charset="-122"/>
                <a:ea typeface="楷体_GB2312" panose="02010609030101010101" pitchFamily="49" charset="-122"/>
              </a:rPr>
              <a:t>关于促进汽车维修业转型升级提升服务质量的指导意见</a:t>
            </a:r>
            <a:r>
              <a:rPr lang="en-US" altLang="zh-CN" dirty="0" smtClean="0">
                <a:latin typeface="楷体_GB2312" panose="02010609030101010101" pitchFamily="49" charset="-122"/>
                <a:ea typeface="楷体_GB2312" panose="02010609030101010101" pitchFamily="49" charset="-122"/>
              </a:rPr>
              <a:t>》</a:t>
            </a:r>
            <a:endParaRPr lang="zh-CN" altLang="en-US" dirty="0">
              <a:latin typeface="楷体_GB2312" panose="02010609030101010101" pitchFamily="49" charset="-122"/>
              <a:ea typeface="楷体_GB2312" panose="02010609030101010101" pitchFamily="49" charset="-122"/>
            </a:endParaRPr>
          </a:p>
        </p:txBody>
      </p:sp>
      <p:sp>
        <p:nvSpPr>
          <p:cNvPr id="6" name="TextBox 5"/>
          <p:cNvSpPr txBox="1"/>
          <p:nvPr/>
        </p:nvSpPr>
        <p:spPr>
          <a:xfrm>
            <a:off x="970561" y="1448308"/>
            <a:ext cx="7280601" cy="1754326"/>
          </a:xfrm>
          <a:prstGeom prst="rect">
            <a:avLst/>
          </a:prstGeom>
          <a:solidFill>
            <a:schemeClr val="bg1">
              <a:lumMod val="85000"/>
              <a:alpha val="37000"/>
            </a:schemeClr>
          </a:solidFill>
        </p:spPr>
        <p:txBody>
          <a:bodyPr wrap="square" rtlCol="0">
            <a:spAutoFit/>
          </a:bodyPr>
          <a:lstStyle/>
          <a:p>
            <a:pPr indent="457200">
              <a:lnSpc>
                <a:spcPct val="150000"/>
              </a:lnSpc>
            </a:pPr>
            <a:r>
              <a:rPr lang="zh-CN" altLang="en-US" dirty="0" smtClean="0">
                <a:latin typeface="楷体_GB2312" panose="02010609030101010101" pitchFamily="49" charset="-122"/>
                <a:ea typeface="楷体_GB2312" panose="02010609030101010101" pitchFamily="49" charset="-122"/>
              </a:rPr>
              <a:t>汽车制造商可以通过对配件研发特有的远程认证设计，或者在配件中镶嵌相关可用于网上认证的标识等，使消费者可以十分容易的认证配件的正品性。这样消费者可以较为放心的在非</a:t>
            </a:r>
            <a:r>
              <a:rPr lang="en-US" altLang="zh-CN" dirty="0" smtClean="0">
                <a:latin typeface="楷体_GB2312" panose="02010609030101010101" pitchFamily="49" charset="-122"/>
                <a:ea typeface="楷体_GB2312" panose="02010609030101010101" pitchFamily="49" charset="-122"/>
              </a:rPr>
              <a:t>4S</a:t>
            </a:r>
            <a:r>
              <a:rPr lang="zh-CN" altLang="en-US" dirty="0" smtClean="0">
                <a:latin typeface="楷体_GB2312" panose="02010609030101010101" pitchFamily="49" charset="-122"/>
                <a:ea typeface="楷体_GB2312" panose="02010609030101010101" pitchFamily="49" charset="-122"/>
              </a:rPr>
              <a:t>店购买配件，这种情况下可以有效的打破汽车维修配件市场的垄断。</a:t>
            </a:r>
            <a:endParaRPr lang="zh-CN" altLang="en-US" dirty="0">
              <a:latin typeface="楷体_GB2312" panose="02010609030101010101" pitchFamily="49" charset="-122"/>
              <a:ea typeface="楷体_GB2312" panose="02010609030101010101" pitchFamily="49" charset="-122"/>
            </a:endParaRPr>
          </a:p>
        </p:txBody>
      </p:sp>
      <p:sp>
        <p:nvSpPr>
          <p:cNvPr id="10" name="灯片编号占位符 9"/>
          <p:cNvSpPr>
            <a:spLocks noGrp="1"/>
          </p:cNvSpPr>
          <p:nvPr>
            <p:ph type="sldNum" sz="quarter" idx="12"/>
          </p:nvPr>
        </p:nvSpPr>
        <p:spPr/>
        <p:txBody>
          <a:bodyPr/>
          <a:lstStyle/>
          <a:p>
            <a:fld id="{BC1BBEFD-4D31-44C6-A912-1C862950F247}" type="slidenum">
              <a:rPr lang="zh-CN" altLang="en-US" smtClean="0"/>
              <a:t>14</a:t>
            </a:fld>
            <a:endParaRPr lang="zh-CN" altLang="en-US"/>
          </a:p>
        </p:txBody>
      </p:sp>
    </p:spTree>
    <p:extLst>
      <p:ext uri="{BB962C8B-B14F-4D97-AF65-F5344CB8AC3E}">
        <p14:creationId xmlns:p14="http://schemas.microsoft.com/office/powerpoint/2010/main" val="2476358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18"/>
          <p:cNvGrpSpPr>
            <a:grpSpLocks/>
          </p:cNvGrpSpPr>
          <p:nvPr/>
        </p:nvGrpSpPr>
        <p:grpSpPr bwMode="auto">
          <a:xfrm>
            <a:off x="383931" y="5661025"/>
            <a:ext cx="6846277" cy="647700"/>
            <a:chOff x="415925" y="5661248"/>
            <a:chExt cx="9074150" cy="648072"/>
          </a:xfrm>
        </p:grpSpPr>
        <p:cxnSp>
          <p:nvCxnSpPr>
            <p:cNvPr id="20" name="Straight Connector 19"/>
            <p:cNvCxnSpPr/>
            <p:nvPr/>
          </p:nvCxnSpPr>
          <p:spPr>
            <a:xfrm>
              <a:off x="415925" y="5661248"/>
              <a:ext cx="9074150"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5925" y="6309320"/>
              <a:ext cx="9074150"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2052" name="Rectangle 10"/>
          <p:cNvSpPr>
            <a:spLocks noGrp="1" noChangeAspect="1" noChangeArrowheads="1"/>
          </p:cNvSpPr>
          <p:nvPr>
            <p:ph type="ctrTitle"/>
          </p:nvPr>
        </p:nvSpPr>
        <p:spPr>
          <a:xfrm>
            <a:off x="357554" y="1628775"/>
            <a:ext cx="8282354" cy="3168650"/>
          </a:xfrm>
        </p:spPr>
        <p:txBody>
          <a:bodyPr lIns="0" tIns="0" rIns="0" bIns="0"/>
          <a:lstStyle/>
          <a:p>
            <a:pPr algn="l" eaLnBrk="1" hangingPunct="1">
              <a:lnSpc>
                <a:spcPts val="6500"/>
              </a:lnSpc>
            </a:pPr>
            <a:r>
              <a:rPr lang="en-AU" altLang="zh-CN" sz="7200" dirty="0" smtClean="0">
                <a:solidFill>
                  <a:srgbClr val="F00034"/>
                </a:solidFill>
                <a:latin typeface="Arial Black" pitchFamily="34" charset="0"/>
                <a:cs typeface="Arial" pitchFamily="34" charset="0"/>
              </a:rPr>
              <a:t>INNOVATIVE</a:t>
            </a:r>
            <a:br>
              <a:rPr lang="en-AU" altLang="zh-CN" sz="7200" dirty="0" smtClean="0">
                <a:solidFill>
                  <a:srgbClr val="F00034"/>
                </a:solidFill>
                <a:latin typeface="Arial Black" pitchFamily="34" charset="0"/>
                <a:cs typeface="Arial" pitchFamily="34" charset="0"/>
              </a:rPr>
            </a:br>
            <a:r>
              <a:rPr lang="en-AU" altLang="zh-CN" sz="6600" b="1" dirty="0" smtClean="0">
                <a:solidFill>
                  <a:schemeClr val="bg1"/>
                </a:solidFill>
                <a:latin typeface="Arial" pitchFamily="34" charset="0"/>
                <a:cs typeface="Arial" pitchFamily="34" charset="0"/>
              </a:rPr>
              <a:t>THINKING</a:t>
            </a:r>
            <a:r>
              <a:rPr lang="en-AU" altLang="zh-CN" sz="9600" b="1" dirty="0" smtClean="0">
                <a:solidFill>
                  <a:schemeClr val="bg1"/>
                </a:solidFill>
                <a:latin typeface="Arial" pitchFamily="34" charset="0"/>
                <a:cs typeface="Arial" pitchFamily="34" charset="0"/>
              </a:rPr>
              <a:t> </a:t>
            </a:r>
            <a:endParaRPr lang="en-AU" altLang="zh-CN" sz="2800" dirty="0" smtClean="0">
              <a:solidFill>
                <a:schemeClr val="bg1"/>
              </a:solidFill>
              <a:latin typeface="Arial" pitchFamily="34" charset="0"/>
              <a:cs typeface="Arial" pitchFamily="34" charset="0"/>
            </a:endParaRPr>
          </a:p>
        </p:txBody>
      </p:sp>
      <p:sp>
        <p:nvSpPr>
          <p:cNvPr id="2053" name="Rectangle 10"/>
          <p:cNvSpPr txBox="1">
            <a:spLocks noChangeAspect="1" noChangeArrowheads="1"/>
          </p:cNvSpPr>
          <p:nvPr/>
        </p:nvSpPr>
        <p:spPr bwMode="auto">
          <a:xfrm>
            <a:off x="3807069" y="3429000"/>
            <a:ext cx="173979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r" eaLnBrk="1" hangingPunct="1">
              <a:lnSpc>
                <a:spcPts val="7500"/>
              </a:lnSpc>
            </a:pPr>
            <a:r>
              <a:rPr lang="zh-CN" altLang="en-US" sz="2400" b="1" dirty="0" smtClean="0">
                <a:solidFill>
                  <a:srgbClr val="00ADEF"/>
                </a:solidFill>
                <a:latin typeface="Arial" pitchFamily="34" charset="0"/>
              </a:rPr>
              <a:t>运输委员会</a:t>
            </a:r>
            <a:endParaRPr lang="en-AU" altLang="zh-CN" sz="2400" b="1" dirty="0">
              <a:solidFill>
                <a:srgbClr val="00ADEF"/>
              </a:solidFill>
              <a:latin typeface="Arial" pitchFamily="34" charset="0"/>
            </a:endParaRPr>
          </a:p>
        </p:txBody>
      </p:sp>
      <p:sp>
        <p:nvSpPr>
          <p:cNvPr id="2054" name="TextBox 10"/>
          <p:cNvSpPr txBox="1">
            <a:spLocks noChangeArrowheads="1"/>
          </p:cNvSpPr>
          <p:nvPr/>
        </p:nvSpPr>
        <p:spPr bwMode="auto">
          <a:xfrm>
            <a:off x="383931" y="5767388"/>
            <a:ext cx="8077200" cy="21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1700"/>
              </a:lnSpc>
            </a:pPr>
            <a:r>
              <a:rPr lang="en-AU" altLang="zh-CN" sz="1400" b="1" dirty="0" smtClean="0">
                <a:solidFill>
                  <a:srgbClr val="F00034"/>
                </a:solidFill>
                <a:latin typeface="Arial" pitchFamily="34" charset="0"/>
              </a:rPr>
              <a:t>LES China Transportation Committee</a:t>
            </a:r>
            <a:endParaRPr lang="en-AU" altLang="zh-CN" sz="1400" dirty="0">
              <a:solidFill>
                <a:srgbClr val="00ADEF"/>
              </a:solidFill>
              <a:latin typeface="Arial" pitchFamily="34" charset="0"/>
            </a:endParaRPr>
          </a:p>
        </p:txBody>
      </p:sp>
      <p:sp>
        <p:nvSpPr>
          <p:cNvPr id="11" name="TextBox 10"/>
          <p:cNvSpPr txBox="1">
            <a:spLocks noChangeArrowheads="1"/>
          </p:cNvSpPr>
          <p:nvPr/>
        </p:nvSpPr>
        <p:spPr bwMode="auto">
          <a:xfrm>
            <a:off x="383931" y="4797152"/>
            <a:ext cx="3423138"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lnSpc>
                <a:spcPts val="1700"/>
              </a:lnSpc>
            </a:pPr>
            <a:r>
              <a:rPr lang="en-AU" altLang="zh-CN" sz="2400" b="1" dirty="0" smtClean="0">
                <a:solidFill>
                  <a:srgbClr val="F00034"/>
                </a:solidFill>
                <a:latin typeface="Arial" pitchFamily="34" charset="0"/>
              </a:rPr>
              <a:t>LES</a:t>
            </a:r>
            <a:r>
              <a:rPr lang="zh-CN" altLang="en-US" sz="2400" b="1" dirty="0" smtClean="0">
                <a:solidFill>
                  <a:srgbClr val="F00034"/>
                </a:solidFill>
                <a:latin typeface="Arial" pitchFamily="34" charset="0"/>
              </a:rPr>
              <a:t>会员及专委会</a:t>
            </a:r>
            <a:r>
              <a:rPr lang="en-AU" altLang="zh-CN" sz="1400" b="1" dirty="0" smtClean="0">
                <a:solidFill>
                  <a:srgbClr val="F00034"/>
                </a:solidFill>
                <a:latin typeface="Arial" pitchFamily="34" charset="0"/>
              </a:rPr>
              <a:t> </a:t>
            </a:r>
            <a:r>
              <a:rPr lang="zh-CN" altLang="en-US" sz="2400" b="1" dirty="0" smtClean="0">
                <a:solidFill>
                  <a:srgbClr val="F00034"/>
                </a:solidFill>
                <a:latin typeface="Arial" pitchFamily="34" charset="0"/>
              </a:rPr>
              <a:t>成员</a:t>
            </a:r>
            <a:endParaRPr lang="en-US" altLang="zh-CN" sz="2400" b="1" dirty="0" smtClean="0">
              <a:solidFill>
                <a:srgbClr val="F00034"/>
              </a:solidFill>
              <a:latin typeface="Arial" pitchFamily="34" charset="0"/>
            </a:endParaRPr>
          </a:p>
          <a:p>
            <a:pPr eaLnBrk="1" hangingPunct="1">
              <a:lnSpc>
                <a:spcPts val="1700"/>
              </a:lnSpc>
            </a:pPr>
            <a:endParaRPr lang="en-US" altLang="zh-CN" sz="2400" b="1" dirty="0" smtClean="0">
              <a:solidFill>
                <a:srgbClr val="F00034"/>
              </a:solidFill>
              <a:latin typeface="Arial" pitchFamily="34" charset="0"/>
            </a:endParaRPr>
          </a:p>
          <a:p>
            <a:pPr eaLnBrk="1" hangingPunct="1">
              <a:lnSpc>
                <a:spcPts val="1700"/>
              </a:lnSpc>
            </a:pPr>
            <a:r>
              <a:rPr lang="zh-CN" altLang="en-US" sz="2400" b="1" dirty="0" smtClean="0">
                <a:solidFill>
                  <a:srgbClr val="F00034"/>
                </a:solidFill>
                <a:latin typeface="Arial" pitchFamily="34" charset="0"/>
              </a:rPr>
              <a:t>研讨主题与活动</a:t>
            </a:r>
            <a:endParaRPr lang="en-AU" altLang="zh-CN" sz="2400" dirty="0">
              <a:solidFill>
                <a:srgbClr val="00ADEF"/>
              </a:solidFill>
              <a:latin typeface="Arial" pitchFamily="34" charset="0"/>
            </a:endParaRPr>
          </a:p>
        </p:txBody>
      </p:sp>
    </p:spTree>
    <p:extLst>
      <p:ext uri="{BB962C8B-B14F-4D97-AF65-F5344CB8AC3E}">
        <p14:creationId xmlns:p14="http://schemas.microsoft.com/office/powerpoint/2010/main" val="3913772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8520" y="2596694"/>
            <a:ext cx="9361040" cy="2554545"/>
          </a:xfrm>
          <a:prstGeom prst="rect">
            <a:avLst/>
          </a:prstGeom>
          <a:noFill/>
        </p:spPr>
        <p:txBody>
          <a:bodyPr wrap="square" rtlCol="0">
            <a:spAutoFit/>
          </a:bodyPr>
          <a:lstStyle/>
          <a:p>
            <a:r>
              <a:rPr lang="zh-CN" altLang="en-US" sz="8800" dirty="0" smtClean="0">
                <a:solidFill>
                  <a:srgbClr val="00B0F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icrosoft Himalaya" panose="01010100010101010101" pitchFamily="2" charset="0"/>
              </a:rPr>
              <a:t>互联网时代</a:t>
            </a:r>
            <a:endParaRPr lang="en-US" altLang="zh-CN" sz="8800" dirty="0" smtClean="0">
              <a:solidFill>
                <a:srgbClr val="00B0F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icrosoft Himalaya" panose="01010100010101010101" pitchFamily="2" charset="0"/>
            </a:endParaRPr>
          </a:p>
          <a:p>
            <a:r>
              <a:rPr lang="zh-CN" altLang="en-US" sz="72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icrosoft Himalaya" panose="01010100010101010101" pitchFamily="2" charset="0"/>
              </a:rPr>
              <a:t> </a:t>
            </a:r>
            <a:r>
              <a:rPr lang="en-US" altLang="zh-CN" sz="7200" dirty="0" smtClean="0">
                <a:solidFill>
                  <a:srgbClr val="0070C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icrosoft Himalaya" panose="01010100010101010101" pitchFamily="2" charset="0"/>
              </a:rPr>
              <a:t>&amp;</a:t>
            </a:r>
            <a:r>
              <a:rPr lang="en-US" altLang="zh-CN" sz="72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icrosoft Himalaya" panose="01010100010101010101" pitchFamily="2" charset="0"/>
              </a:rPr>
              <a:t> </a:t>
            </a:r>
            <a:r>
              <a:rPr lang="zh-CN" altLang="en-US" sz="7200" dirty="0" smtClean="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icrosoft Himalaya" panose="01010100010101010101" pitchFamily="2" charset="0"/>
              </a:rPr>
              <a:t>汽车行业的新发展</a:t>
            </a:r>
            <a:endParaRPr lang="zh-CN" altLang="en-US" sz="7200"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Microsoft Himalaya" panose="01010100010101010101" pitchFamily="2" charset="0"/>
            </a:endParaRPr>
          </a:p>
        </p:txBody>
      </p:sp>
      <p:pic>
        <p:nvPicPr>
          <p:cNvPr id="3" name="图片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4248" y="332656"/>
            <a:ext cx="1975077" cy="864096"/>
          </a:xfrm>
          <a:prstGeom prst="rect">
            <a:avLst/>
          </a:prstGeom>
        </p:spPr>
      </p:pic>
      <p:grpSp>
        <p:nvGrpSpPr>
          <p:cNvPr id="4" name="组合 3"/>
          <p:cNvGrpSpPr/>
          <p:nvPr/>
        </p:nvGrpSpPr>
        <p:grpSpPr>
          <a:xfrm>
            <a:off x="77501" y="5151239"/>
            <a:ext cx="8814979" cy="798041"/>
            <a:chOff x="467544" y="5229200"/>
            <a:chExt cx="8136904" cy="798041"/>
          </a:xfrm>
        </p:grpSpPr>
        <p:grpSp>
          <p:nvGrpSpPr>
            <p:cNvPr id="5" name="Group 4"/>
            <p:cNvGrpSpPr>
              <a:grpSpLocks/>
            </p:cNvGrpSpPr>
            <p:nvPr/>
          </p:nvGrpSpPr>
          <p:grpSpPr bwMode="auto">
            <a:xfrm>
              <a:off x="467544" y="5229200"/>
              <a:ext cx="6845300" cy="648072"/>
              <a:chOff x="0" y="0"/>
              <a:chExt cx="9074150" cy="648072"/>
            </a:xfrm>
          </p:grpSpPr>
          <p:cxnSp>
            <p:nvCxnSpPr>
              <p:cNvPr id="7" name="Straight Connector 19"/>
              <p:cNvCxnSpPr>
                <a:cxnSpLocks noChangeShapeType="1"/>
              </p:cNvCxnSpPr>
              <p:nvPr/>
            </p:nvCxnSpPr>
            <p:spPr bwMode="auto">
              <a:xfrm>
                <a:off x="0" y="0"/>
                <a:ext cx="9073579" cy="0"/>
              </a:xfrm>
              <a:prstGeom prst="line">
                <a:avLst/>
              </a:prstGeom>
              <a:noFill/>
              <a:ln w="19050">
                <a:solidFill>
                  <a:schemeClr val="bg1"/>
                </a:solidFill>
                <a:prstDash val="sysDot"/>
                <a:round/>
                <a:headEnd/>
                <a:tailEnd/>
              </a:ln>
              <a:extLst>
                <a:ext uri="{909E8E84-426E-40DD-AFC4-6F175D3DCCD1}">
                  <a14:hiddenFill xmlns:a14="http://schemas.microsoft.com/office/drawing/2010/main">
                    <a:noFill/>
                  </a14:hiddenFill>
                </a:ext>
              </a:extLst>
            </p:spPr>
          </p:cxnSp>
          <p:cxnSp>
            <p:nvCxnSpPr>
              <p:cNvPr id="8" name="Straight Connector 20"/>
              <p:cNvCxnSpPr>
                <a:cxnSpLocks noChangeShapeType="1"/>
              </p:cNvCxnSpPr>
              <p:nvPr/>
            </p:nvCxnSpPr>
            <p:spPr bwMode="auto">
              <a:xfrm>
                <a:off x="0" y="648072"/>
                <a:ext cx="9074150" cy="0"/>
              </a:xfrm>
              <a:prstGeom prst="line">
                <a:avLst/>
              </a:prstGeom>
              <a:noFill/>
              <a:ln w="19050">
                <a:solidFill>
                  <a:schemeClr val="bg1"/>
                </a:solidFill>
                <a:prstDash val="sysDot"/>
                <a:round/>
                <a:headEnd/>
                <a:tailEnd/>
              </a:ln>
              <a:extLst>
                <a:ext uri="{909E8E84-426E-40DD-AFC4-6F175D3DCCD1}">
                  <a14:hiddenFill xmlns:a14="http://schemas.microsoft.com/office/drawing/2010/main">
                    <a:noFill/>
                  </a14:hiddenFill>
                </a:ext>
              </a:extLst>
            </p:spPr>
          </p:cxnSp>
        </p:grpSp>
        <p:sp>
          <p:nvSpPr>
            <p:cNvPr id="6" name="TextBox 17"/>
            <p:cNvSpPr txBox="1">
              <a:spLocks noChangeArrowheads="1"/>
            </p:cNvSpPr>
            <p:nvPr/>
          </p:nvSpPr>
          <p:spPr bwMode="auto">
            <a:xfrm>
              <a:off x="527248" y="5373216"/>
              <a:ext cx="8077200"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sz="1400" kern="1200">
                  <a:solidFill>
                    <a:schemeClr val="tx1"/>
                  </a:solidFill>
                  <a:latin typeface="Arial" charset="0"/>
                  <a:ea typeface="宋体" pitchFamily="2" charset="-122"/>
                  <a:cs typeface="+mn-cs"/>
                </a:defRPr>
              </a:lvl1pPr>
              <a:lvl2pPr marL="457200" algn="l" rtl="0" fontAlgn="base">
                <a:spcBef>
                  <a:spcPct val="0"/>
                </a:spcBef>
                <a:spcAft>
                  <a:spcPct val="0"/>
                </a:spcAft>
                <a:defRPr sz="1400" kern="1200">
                  <a:solidFill>
                    <a:schemeClr val="tx1"/>
                  </a:solidFill>
                  <a:latin typeface="Arial" charset="0"/>
                  <a:ea typeface="宋体" pitchFamily="2" charset="-122"/>
                  <a:cs typeface="+mn-cs"/>
                </a:defRPr>
              </a:lvl2pPr>
              <a:lvl3pPr marL="914400" algn="l" rtl="0" fontAlgn="base">
                <a:spcBef>
                  <a:spcPct val="0"/>
                </a:spcBef>
                <a:spcAft>
                  <a:spcPct val="0"/>
                </a:spcAft>
                <a:defRPr sz="1400" kern="1200">
                  <a:solidFill>
                    <a:schemeClr val="tx1"/>
                  </a:solidFill>
                  <a:latin typeface="Arial" charset="0"/>
                  <a:ea typeface="宋体" pitchFamily="2" charset="-122"/>
                  <a:cs typeface="+mn-cs"/>
                </a:defRPr>
              </a:lvl3pPr>
              <a:lvl4pPr marL="1371600" algn="l" rtl="0" fontAlgn="base">
                <a:spcBef>
                  <a:spcPct val="0"/>
                </a:spcBef>
                <a:spcAft>
                  <a:spcPct val="0"/>
                </a:spcAft>
                <a:defRPr sz="1400" kern="1200">
                  <a:solidFill>
                    <a:schemeClr val="tx1"/>
                  </a:solidFill>
                  <a:latin typeface="Arial" charset="0"/>
                  <a:ea typeface="宋体" pitchFamily="2" charset="-122"/>
                  <a:cs typeface="+mn-cs"/>
                </a:defRPr>
              </a:lvl4pPr>
              <a:lvl5pPr marL="1828800" algn="l" rtl="0" fontAlgn="base">
                <a:spcBef>
                  <a:spcPct val="0"/>
                </a:spcBef>
                <a:spcAft>
                  <a:spcPct val="0"/>
                </a:spcAft>
                <a:defRPr sz="1400" kern="1200">
                  <a:solidFill>
                    <a:schemeClr val="tx1"/>
                  </a:solidFill>
                  <a:latin typeface="Arial" charset="0"/>
                  <a:ea typeface="宋体" pitchFamily="2" charset="-122"/>
                  <a:cs typeface="+mn-cs"/>
                </a:defRPr>
              </a:lvl5pPr>
              <a:lvl6pPr marL="2286000" algn="l" defTabSz="914400" rtl="0" eaLnBrk="1" latinLnBrk="0" hangingPunct="1">
                <a:defRPr sz="1400" kern="1200">
                  <a:solidFill>
                    <a:schemeClr val="tx1"/>
                  </a:solidFill>
                  <a:latin typeface="Arial" charset="0"/>
                  <a:ea typeface="宋体" pitchFamily="2" charset="-122"/>
                  <a:cs typeface="+mn-cs"/>
                </a:defRPr>
              </a:lvl6pPr>
              <a:lvl7pPr marL="2743200" algn="l" defTabSz="914400" rtl="0" eaLnBrk="1" latinLnBrk="0" hangingPunct="1">
                <a:defRPr sz="1400" kern="1200">
                  <a:solidFill>
                    <a:schemeClr val="tx1"/>
                  </a:solidFill>
                  <a:latin typeface="Arial" charset="0"/>
                  <a:ea typeface="宋体" pitchFamily="2" charset="-122"/>
                  <a:cs typeface="+mn-cs"/>
                </a:defRPr>
              </a:lvl7pPr>
              <a:lvl8pPr marL="3200400" algn="l" defTabSz="914400" rtl="0" eaLnBrk="1" latinLnBrk="0" hangingPunct="1">
                <a:defRPr sz="1400" kern="1200">
                  <a:solidFill>
                    <a:schemeClr val="tx1"/>
                  </a:solidFill>
                  <a:latin typeface="Arial" charset="0"/>
                  <a:ea typeface="宋体" pitchFamily="2" charset="-122"/>
                  <a:cs typeface="+mn-cs"/>
                </a:defRPr>
              </a:lvl8pPr>
              <a:lvl9pPr marL="3657600" algn="l" defTabSz="914400" rtl="0" eaLnBrk="1" latinLnBrk="0" hangingPunct="1">
                <a:defRPr sz="1400" kern="1200">
                  <a:solidFill>
                    <a:schemeClr val="tx1"/>
                  </a:solidFill>
                  <a:latin typeface="Arial" charset="0"/>
                  <a:ea typeface="宋体" pitchFamily="2" charset="-122"/>
                  <a:cs typeface="+mn-cs"/>
                </a:defRPr>
              </a:lvl9pPr>
            </a:lstStyle>
            <a:p>
              <a:pPr>
                <a:lnSpc>
                  <a:spcPts val="1700"/>
                </a:lnSpc>
              </a:pPr>
              <a:r>
                <a:rPr lang="zh-CN" altLang="en-US" b="1" dirty="0">
                  <a:solidFill>
                    <a:prstClr val="white"/>
                  </a:solidFill>
                  <a:latin typeface="Arial" panose="020B0604020202020204" pitchFamily="34" charset="0"/>
                  <a:ea typeface="楷体_GB2312" pitchFamily="49" charset="-122"/>
                  <a:cs typeface="Arial" panose="020B0604020202020204" pitchFamily="34" charset="0"/>
                </a:rPr>
                <a:t>楼仙</a:t>
              </a:r>
              <a:r>
                <a:rPr lang="zh-CN" altLang="en-US" b="1" dirty="0" smtClean="0">
                  <a:solidFill>
                    <a:prstClr val="white"/>
                  </a:solidFill>
                  <a:latin typeface="Arial" panose="020B0604020202020204" pitchFamily="34" charset="0"/>
                  <a:ea typeface="楷体_GB2312" pitchFamily="49" charset="-122"/>
                  <a:cs typeface="Arial" panose="020B0604020202020204" pitchFamily="34" charset="0"/>
                </a:rPr>
                <a:t>英 </a:t>
              </a:r>
              <a:r>
                <a:rPr lang="en-US" altLang="zh-CN" b="1" dirty="0" smtClean="0">
                  <a:solidFill>
                    <a:prstClr val="white"/>
                  </a:solidFill>
                  <a:latin typeface="Arial" panose="020B0604020202020204" pitchFamily="34" charset="0"/>
                  <a:ea typeface="楷体_GB2312" pitchFamily="49" charset="-122"/>
                  <a:cs typeface="Arial" panose="020B0604020202020204" pitchFamily="34" charset="0"/>
                </a:rPr>
                <a:t>Cecilia Lou</a:t>
              </a:r>
              <a:r>
                <a:rPr lang="zh-CN" altLang="en-US" b="1" dirty="0" smtClean="0">
                  <a:solidFill>
                    <a:prstClr val="white"/>
                  </a:solidFill>
                  <a:latin typeface="Arial" panose="020B0604020202020204" pitchFamily="34" charset="0"/>
                  <a:ea typeface="楷体_GB2312" pitchFamily="49" charset="-122"/>
                  <a:cs typeface="Arial" panose="020B0604020202020204" pitchFamily="34" charset="0"/>
                </a:rPr>
                <a:t> 金杜</a:t>
              </a:r>
              <a:r>
                <a:rPr lang="zh-CN" altLang="en-US" b="1" dirty="0">
                  <a:solidFill>
                    <a:prstClr val="white"/>
                  </a:solidFill>
                  <a:latin typeface="Arial" panose="020B0604020202020204" pitchFamily="34" charset="0"/>
                  <a:ea typeface="楷体_GB2312" pitchFamily="49" charset="-122"/>
                  <a:cs typeface="Arial" panose="020B0604020202020204" pitchFamily="34" charset="0"/>
                </a:rPr>
                <a:t>律师事务所（</a:t>
              </a:r>
              <a:r>
                <a:rPr lang="en-AU" altLang="en-US" b="1" dirty="0">
                  <a:solidFill>
                    <a:prstClr val="white"/>
                  </a:solidFill>
                  <a:latin typeface="Arial" panose="020B0604020202020204" pitchFamily="34" charset="0"/>
                  <a:ea typeface="楷体_GB2312" pitchFamily="49" charset="-122"/>
                  <a:cs typeface="Arial" panose="020B0604020202020204" pitchFamily="34" charset="0"/>
                </a:rPr>
                <a:t>KING &amp; WOOD MALLESONS</a:t>
              </a:r>
              <a:r>
                <a:rPr lang="zh-CN" altLang="en-US" b="1" dirty="0" smtClean="0">
                  <a:solidFill>
                    <a:prstClr val="white"/>
                  </a:solidFill>
                  <a:latin typeface="Arial" panose="020B0604020202020204" pitchFamily="34" charset="0"/>
                  <a:ea typeface="楷体_GB2312" pitchFamily="49" charset="-122"/>
                  <a:cs typeface="Arial" panose="020B0604020202020204" pitchFamily="34" charset="0"/>
                </a:rPr>
                <a:t>）</a:t>
              </a:r>
              <a:endParaRPr lang="en-US" altLang="zh-CN" b="1" dirty="0" smtClean="0">
                <a:solidFill>
                  <a:prstClr val="white"/>
                </a:solidFill>
                <a:latin typeface="Arial" panose="020B0604020202020204" pitchFamily="34" charset="0"/>
                <a:ea typeface="楷体_GB2312" pitchFamily="49" charset="-122"/>
                <a:cs typeface="Arial" panose="020B0604020202020204" pitchFamily="34" charset="0"/>
              </a:endParaRPr>
            </a:p>
            <a:p>
              <a:pPr>
                <a:lnSpc>
                  <a:spcPts val="1700"/>
                </a:lnSpc>
              </a:pPr>
              <a:r>
                <a:rPr lang="en-US" altLang="zh-CN" b="1" dirty="0" smtClean="0">
                  <a:solidFill>
                    <a:prstClr val="white"/>
                  </a:solidFill>
                  <a:latin typeface="Arial" panose="020B0604020202020204" pitchFamily="34" charset="0"/>
                  <a:ea typeface="楷体_GB2312" pitchFamily="49" charset="-122"/>
                  <a:cs typeface="Arial" panose="020B0604020202020204" pitchFamily="34" charset="0"/>
                </a:rPr>
                <a:t>2014</a:t>
              </a:r>
              <a:r>
                <a:rPr lang="zh-CN" altLang="en-US" b="1" dirty="0" smtClean="0">
                  <a:solidFill>
                    <a:prstClr val="white"/>
                  </a:solidFill>
                  <a:latin typeface="Arial" panose="020B0604020202020204" pitchFamily="34" charset="0"/>
                  <a:ea typeface="楷体_GB2312" pitchFamily="49" charset="-122"/>
                  <a:cs typeface="Arial" panose="020B0604020202020204" pitchFamily="34" charset="0"/>
                </a:rPr>
                <a:t>年</a:t>
              </a:r>
              <a:r>
                <a:rPr lang="en-US" altLang="zh-CN" b="1" dirty="0" smtClean="0">
                  <a:solidFill>
                    <a:prstClr val="white"/>
                  </a:solidFill>
                  <a:latin typeface="Arial" panose="020B0604020202020204" pitchFamily="34" charset="0"/>
                  <a:ea typeface="楷体_GB2312" pitchFamily="49" charset="-122"/>
                  <a:cs typeface="Arial" panose="020B0604020202020204" pitchFamily="34" charset="0"/>
                </a:rPr>
                <a:t>10</a:t>
              </a:r>
              <a:r>
                <a:rPr lang="zh-CN" altLang="en-US" b="1" dirty="0" smtClean="0">
                  <a:solidFill>
                    <a:prstClr val="white"/>
                  </a:solidFill>
                  <a:latin typeface="Arial" panose="020B0604020202020204" pitchFamily="34" charset="0"/>
                  <a:ea typeface="楷体_GB2312" pitchFamily="49" charset="-122"/>
                  <a:cs typeface="Arial" panose="020B0604020202020204" pitchFamily="34" charset="0"/>
                </a:rPr>
                <a:t>月</a:t>
              </a:r>
              <a:r>
                <a:rPr lang="zh-CN" altLang="en-US" dirty="0">
                  <a:solidFill>
                    <a:prstClr val="white"/>
                  </a:solidFill>
                  <a:latin typeface="楷体_GB2312" pitchFamily="49" charset="-122"/>
                  <a:ea typeface="楷体_GB2312" pitchFamily="49" charset="-122"/>
                </a:rPr>
                <a:t/>
              </a:r>
              <a:br>
                <a:rPr lang="zh-CN" altLang="en-US" dirty="0">
                  <a:solidFill>
                    <a:prstClr val="white"/>
                  </a:solidFill>
                  <a:latin typeface="楷体_GB2312" pitchFamily="49" charset="-122"/>
                  <a:ea typeface="楷体_GB2312" pitchFamily="49" charset="-122"/>
                </a:rPr>
              </a:br>
              <a:endParaRPr lang="zh-CN" altLang="en-US" dirty="0">
                <a:solidFill>
                  <a:prstClr val="white"/>
                </a:solidFill>
                <a:ea typeface="楷体_GB2312" pitchFamily="49" charset="-122"/>
              </a:endParaRPr>
            </a:p>
          </p:txBody>
        </p:sp>
      </p:grpSp>
      <p:sp>
        <p:nvSpPr>
          <p:cNvPr id="9" name="灯片编号占位符 8"/>
          <p:cNvSpPr>
            <a:spLocks noGrp="1"/>
          </p:cNvSpPr>
          <p:nvPr>
            <p:ph type="sldNum" sz="quarter" idx="12"/>
          </p:nvPr>
        </p:nvSpPr>
        <p:spPr/>
        <p:txBody>
          <a:bodyPr/>
          <a:lstStyle/>
          <a:p>
            <a:fld id="{BC1BBEFD-4D31-44C6-A912-1C862950F247}" type="slidenum">
              <a:rPr lang="zh-CN" altLang="en-US" smtClean="0"/>
              <a:t>2</a:t>
            </a:fld>
            <a:endParaRPr lang="zh-CN" altLang="en-US"/>
          </a:p>
        </p:txBody>
      </p:sp>
    </p:spTree>
    <p:extLst>
      <p:ext uri="{BB962C8B-B14F-4D97-AF65-F5344CB8AC3E}">
        <p14:creationId xmlns:p14="http://schemas.microsoft.com/office/powerpoint/2010/main" val="3245275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txBox="1">
            <a:spLocks noChangeAspect="1" noChangeArrowheads="1"/>
          </p:cNvSpPr>
          <p:nvPr/>
        </p:nvSpPr>
        <p:spPr bwMode="auto">
          <a:xfrm>
            <a:off x="384175" y="981075"/>
            <a:ext cx="8242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eaLnBrk="1" hangingPunct="1">
              <a:lnSpc>
                <a:spcPts val="2100"/>
              </a:lnSpc>
            </a:pPr>
            <a:r>
              <a:rPr lang="zh-CN" altLang="en-US" sz="4400" dirty="0" smtClean="0">
                <a:solidFill>
                  <a:srgbClr val="00ADEF"/>
                </a:solidFill>
                <a:latin typeface="楷体_GB2312" pitchFamily="49" charset="-122"/>
                <a:ea typeface="楷体_GB2312" pitchFamily="49" charset="-122"/>
                <a:cs typeface="Arial" pitchFamily="34" charset="0"/>
              </a:rPr>
              <a:t>引言</a:t>
            </a:r>
            <a:r>
              <a:rPr lang="en-US" altLang="zh-CN" sz="4400" dirty="0" smtClean="0">
                <a:solidFill>
                  <a:srgbClr val="00ADEF"/>
                </a:solidFill>
                <a:latin typeface="楷体_GB2312" pitchFamily="49" charset="-122"/>
                <a:ea typeface="楷体_GB2312" pitchFamily="49" charset="-122"/>
                <a:cs typeface="Arial" pitchFamily="34" charset="0"/>
              </a:rPr>
              <a:t>_</a:t>
            </a:r>
            <a:r>
              <a:rPr lang="zh-CN" altLang="en-US" sz="2400" dirty="0" smtClean="0">
                <a:solidFill>
                  <a:srgbClr val="00ADEF"/>
                </a:solidFill>
                <a:latin typeface="楷体_GB2312" pitchFamily="49" charset="-122"/>
                <a:ea typeface="楷体_GB2312" pitchFamily="49" charset="-122"/>
                <a:cs typeface="Arial" pitchFamily="34" charset="0"/>
              </a:rPr>
              <a:t>从“开源代码”到“专利开放”</a:t>
            </a:r>
            <a:endParaRPr lang="zh-CN" altLang="en-AU" sz="2400" dirty="0">
              <a:solidFill>
                <a:srgbClr val="00ADEF"/>
              </a:solidFill>
              <a:latin typeface="楷体_GB2312" pitchFamily="49" charset="-122"/>
              <a:ea typeface="楷体_GB2312" pitchFamily="49" charset="-122"/>
              <a:cs typeface="Arial" pitchFamily="34" charset="0"/>
            </a:endParaRPr>
          </a:p>
        </p:txBody>
      </p:sp>
      <p:cxnSp>
        <p:nvCxnSpPr>
          <p:cNvPr id="9" name="Straight Connector 8"/>
          <p:cNvCxnSpPr/>
          <p:nvPr/>
        </p:nvCxnSpPr>
        <p:spPr>
          <a:xfrm>
            <a:off x="384175" y="1700213"/>
            <a:ext cx="8375650"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100" name="Picture 2" descr="\\file01\shared\Marketing\Branding\Logos\Chinese versions\JPEG\KWM_ch_lg_RG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950" y="404813"/>
            <a:ext cx="1692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
          <p:cNvSpPr>
            <a:spLocks noChangeArrowheads="1"/>
          </p:cNvSpPr>
          <p:nvPr/>
        </p:nvSpPr>
        <p:spPr bwMode="auto">
          <a:xfrm>
            <a:off x="395288" y="1844675"/>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dirty="0">
                <a:solidFill>
                  <a:srgbClr val="00ADEF"/>
                </a:solidFill>
              </a:rPr>
              <a:t>2014</a:t>
            </a:r>
            <a:r>
              <a:rPr lang="en-US" altLang="en-US" sz="1600" dirty="0">
                <a:solidFill>
                  <a:srgbClr val="00ADEF"/>
                </a:solidFill>
              </a:rPr>
              <a:t>年</a:t>
            </a:r>
            <a:r>
              <a:rPr lang="en-US" altLang="zh-CN" sz="1600" dirty="0">
                <a:solidFill>
                  <a:srgbClr val="00ADEF"/>
                </a:solidFill>
              </a:rPr>
              <a:t>6</a:t>
            </a:r>
            <a:r>
              <a:rPr lang="en-US" altLang="en-US" sz="1600" dirty="0">
                <a:solidFill>
                  <a:srgbClr val="00ADEF"/>
                </a:solidFill>
              </a:rPr>
              <a:t>月</a:t>
            </a:r>
            <a:r>
              <a:rPr lang="en-US" altLang="zh-CN" sz="1600" dirty="0">
                <a:solidFill>
                  <a:srgbClr val="00ADEF"/>
                </a:solidFill>
              </a:rPr>
              <a:t>13</a:t>
            </a:r>
            <a:r>
              <a:rPr lang="en-US" altLang="en-US" sz="1600" dirty="0">
                <a:solidFill>
                  <a:srgbClr val="00ADEF"/>
                </a:solidFill>
              </a:rPr>
              <a:t>日，全球电动汽车领头羊特斯拉（</a:t>
            </a:r>
            <a:r>
              <a:rPr lang="en-US" altLang="zh-CN" sz="1600" dirty="0">
                <a:solidFill>
                  <a:srgbClr val="00ADEF"/>
                </a:solidFill>
              </a:rPr>
              <a:t>TESLA</a:t>
            </a:r>
            <a:r>
              <a:rPr lang="en-US" altLang="en-US" sz="1600" dirty="0">
                <a:solidFill>
                  <a:srgbClr val="00ADEF"/>
                </a:solidFill>
              </a:rPr>
              <a:t>）的</a:t>
            </a:r>
            <a:r>
              <a:rPr lang="en-US" altLang="zh-CN" sz="1600" dirty="0">
                <a:solidFill>
                  <a:srgbClr val="00ADEF"/>
                </a:solidFill>
              </a:rPr>
              <a:t>CEO </a:t>
            </a:r>
            <a:r>
              <a:rPr lang="en-US" altLang="zh-CN" sz="1600" dirty="0" err="1">
                <a:solidFill>
                  <a:srgbClr val="00ADEF"/>
                </a:solidFill>
              </a:rPr>
              <a:t>Elon</a:t>
            </a:r>
            <a:r>
              <a:rPr lang="en-US" altLang="zh-CN" sz="1600" dirty="0">
                <a:solidFill>
                  <a:srgbClr val="00ADEF"/>
                </a:solidFill>
              </a:rPr>
              <a:t> Musk </a:t>
            </a:r>
            <a:r>
              <a:rPr lang="en-US" altLang="en-US" sz="1600" dirty="0" err="1">
                <a:solidFill>
                  <a:srgbClr val="00ADEF"/>
                </a:solidFill>
              </a:rPr>
              <a:t>先生在该公司的官方博客里宣称</a:t>
            </a:r>
            <a:r>
              <a:rPr lang="en-US" altLang="en-US" sz="1600" dirty="0">
                <a:solidFill>
                  <a:srgbClr val="00ADEF"/>
                </a:solidFill>
              </a:rPr>
              <a:t>：“</a:t>
            </a:r>
            <a:r>
              <a:rPr lang="en-US" altLang="zh-CN" sz="1600" dirty="0">
                <a:solidFill>
                  <a:srgbClr val="00ADEF"/>
                </a:solidFill>
              </a:rPr>
              <a:t>Tesla will not initiate</a:t>
            </a:r>
            <a:r>
              <a:rPr lang="en-US" altLang="zh-CN" sz="1600" u="sng" dirty="0">
                <a:solidFill>
                  <a:srgbClr val="00ADEF"/>
                </a:solidFill>
              </a:rPr>
              <a:t> patent lawsuits</a:t>
            </a:r>
            <a:r>
              <a:rPr lang="en-US" altLang="zh-CN" sz="1600" dirty="0">
                <a:solidFill>
                  <a:srgbClr val="00ADEF"/>
                </a:solidFill>
              </a:rPr>
              <a:t> against anyone who, </a:t>
            </a:r>
            <a:r>
              <a:rPr lang="en-US" altLang="zh-CN" sz="1600" u="sng" dirty="0">
                <a:solidFill>
                  <a:srgbClr val="00ADEF"/>
                </a:solidFill>
              </a:rPr>
              <a:t>in good faith</a:t>
            </a:r>
            <a:r>
              <a:rPr lang="en-US" altLang="zh-CN" sz="1600" dirty="0">
                <a:solidFill>
                  <a:srgbClr val="00ADEF"/>
                </a:solidFill>
              </a:rPr>
              <a:t>, wants to use </a:t>
            </a:r>
            <a:r>
              <a:rPr lang="en-US" altLang="zh-CN" sz="1600" u="sng" dirty="0">
                <a:solidFill>
                  <a:srgbClr val="00ADEF"/>
                </a:solidFill>
              </a:rPr>
              <a:t>our technology</a:t>
            </a:r>
            <a:r>
              <a:rPr lang="en-US" altLang="en-US" sz="1600" dirty="0">
                <a:solidFill>
                  <a:srgbClr val="00ADEF"/>
                </a:solidFill>
              </a:rPr>
              <a:t>”。</a:t>
            </a:r>
            <a:endParaRPr lang="zh-CN" altLang="en-US" sz="1600" dirty="0">
              <a:solidFill>
                <a:srgbClr val="00ADEF"/>
              </a:solidFill>
            </a:endParaRPr>
          </a:p>
        </p:txBody>
      </p:sp>
      <p:sp>
        <p:nvSpPr>
          <p:cNvPr id="4102" name="Rectangle 7"/>
          <p:cNvSpPr>
            <a:spLocks noChangeArrowheads="1"/>
          </p:cNvSpPr>
          <p:nvPr/>
        </p:nvSpPr>
        <p:spPr bwMode="auto">
          <a:xfrm>
            <a:off x="4515596" y="3168650"/>
            <a:ext cx="4572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pitchFamily="34" charset="0"/>
              <a:buChar char="•"/>
            </a:pPr>
            <a:r>
              <a:rPr lang="zh-CN" altLang="en-US" sz="1600" dirty="0">
                <a:solidFill>
                  <a:srgbClr val="00ADEF"/>
                </a:solidFill>
              </a:rPr>
              <a:t>汽车行业的互联网思维</a:t>
            </a:r>
            <a:r>
              <a:rPr lang="en-US" altLang="zh-CN" sz="1600" dirty="0" smtClean="0">
                <a:solidFill>
                  <a:srgbClr val="00ADEF"/>
                </a:solidFill>
              </a:rPr>
              <a:t>——</a:t>
            </a:r>
            <a:r>
              <a:rPr lang="zh-CN" altLang="en-US" sz="1600" dirty="0" smtClean="0">
                <a:solidFill>
                  <a:srgbClr val="00ADEF"/>
                </a:solidFill>
              </a:rPr>
              <a:t>想象成汽车领域</a:t>
            </a:r>
            <a:r>
              <a:rPr lang="zh-CN" altLang="en-US" sz="1600" dirty="0">
                <a:solidFill>
                  <a:srgbClr val="00ADEF"/>
                </a:solidFill>
              </a:rPr>
              <a:t>的</a:t>
            </a:r>
            <a:r>
              <a:rPr lang="en-US" altLang="zh-CN" sz="1600" dirty="0">
                <a:solidFill>
                  <a:srgbClr val="00ADEF"/>
                </a:solidFill>
              </a:rPr>
              <a:t>Android</a:t>
            </a:r>
            <a:r>
              <a:rPr lang="zh-CN" altLang="en-US" sz="1600" dirty="0">
                <a:solidFill>
                  <a:srgbClr val="00ADEF"/>
                </a:solidFill>
              </a:rPr>
              <a:t>系统</a:t>
            </a:r>
            <a:endParaRPr lang="en-US" altLang="zh-CN" sz="1600" dirty="0">
              <a:solidFill>
                <a:srgbClr val="00ADEF"/>
              </a:solidFill>
            </a:endParaRPr>
          </a:p>
          <a:p>
            <a:pPr marL="285750" indent="-285750"/>
            <a:r>
              <a:rPr lang="en-US" altLang="zh-CN" sz="1600" dirty="0">
                <a:solidFill>
                  <a:srgbClr val="00ADEF"/>
                </a:solidFill>
              </a:rPr>
              <a:t>  </a:t>
            </a:r>
          </a:p>
          <a:p>
            <a:pPr marL="285750" indent="-285750">
              <a:buFont typeface="Arial" pitchFamily="34" charset="0"/>
              <a:buChar char="•"/>
            </a:pPr>
            <a:r>
              <a:rPr lang="zh-CN" altLang="en-US" sz="1600" dirty="0">
                <a:solidFill>
                  <a:srgbClr val="00ADEF"/>
                </a:solidFill>
              </a:rPr>
              <a:t>知识产权新的商业模式</a:t>
            </a:r>
            <a:r>
              <a:rPr lang="en-US" altLang="zh-CN" sz="1600" dirty="0" smtClean="0">
                <a:solidFill>
                  <a:srgbClr val="00ADEF"/>
                </a:solidFill>
              </a:rPr>
              <a:t>——</a:t>
            </a:r>
            <a:r>
              <a:rPr lang="zh-CN" altLang="en-US" sz="1600" dirty="0" smtClean="0">
                <a:solidFill>
                  <a:srgbClr val="00ADEF"/>
                </a:solidFill>
              </a:rPr>
              <a:t>通过</a:t>
            </a:r>
            <a:r>
              <a:rPr lang="zh-CN" altLang="en-US" sz="1600" dirty="0">
                <a:solidFill>
                  <a:srgbClr val="00ADEF"/>
                </a:solidFill>
              </a:rPr>
              <a:t>知识产权的许可建立生态圈，非传统行业（医药尤其明显）通过知识产权阻碍他人的实施技术</a:t>
            </a:r>
            <a:endParaRPr lang="en-US" altLang="zh-CN" sz="1600" dirty="0">
              <a:solidFill>
                <a:srgbClr val="00ADEF"/>
              </a:solidFill>
            </a:endParaRPr>
          </a:p>
          <a:p>
            <a:pPr marL="285750" indent="-285750">
              <a:buFont typeface="Arial" pitchFamily="34" charset="0"/>
              <a:buChar char="•"/>
            </a:pPr>
            <a:endParaRPr lang="en-US" altLang="zh-CN" sz="1600" dirty="0">
              <a:solidFill>
                <a:srgbClr val="00ADEF"/>
              </a:solidFill>
            </a:endParaRPr>
          </a:p>
          <a:p>
            <a:pPr marL="285750" indent="-285750">
              <a:buFont typeface="Arial" pitchFamily="34" charset="0"/>
              <a:buChar char="•"/>
            </a:pPr>
            <a:r>
              <a:rPr lang="zh-CN" altLang="en-US" sz="1600" dirty="0">
                <a:solidFill>
                  <a:srgbClr val="00ADEF"/>
                </a:solidFill>
              </a:rPr>
              <a:t>猜测：</a:t>
            </a:r>
            <a:r>
              <a:rPr lang="en-US" altLang="zh-CN" sz="1600" dirty="0">
                <a:solidFill>
                  <a:srgbClr val="00ADEF"/>
                </a:solidFill>
              </a:rPr>
              <a:t>TESLA</a:t>
            </a:r>
            <a:r>
              <a:rPr lang="zh-CN" altLang="en-US" sz="1600" dirty="0">
                <a:solidFill>
                  <a:srgbClr val="00ADEF"/>
                </a:solidFill>
              </a:rPr>
              <a:t>的专利主要覆盖在电池组、电池存储等领域和动力</a:t>
            </a:r>
            <a:r>
              <a:rPr lang="zh-CN" altLang="en-US" sz="1600" dirty="0" smtClean="0">
                <a:solidFill>
                  <a:srgbClr val="00ADEF"/>
                </a:solidFill>
              </a:rPr>
              <a:t>装 置</a:t>
            </a:r>
            <a:r>
              <a:rPr lang="zh-CN" altLang="en-US" sz="1600" dirty="0">
                <a:solidFill>
                  <a:srgbClr val="00ADEF"/>
                </a:solidFill>
              </a:rPr>
              <a:t>，后续</a:t>
            </a:r>
            <a:r>
              <a:rPr lang="en-US" altLang="zh-CN" sz="1600" dirty="0">
                <a:solidFill>
                  <a:srgbClr val="00ADEF"/>
                </a:solidFill>
              </a:rPr>
              <a:t>TESLA</a:t>
            </a:r>
            <a:r>
              <a:rPr lang="zh-CN" altLang="en-US" sz="1600" dirty="0">
                <a:solidFill>
                  <a:srgbClr val="00ADEF"/>
                </a:solidFill>
              </a:rPr>
              <a:t>有可能通过收购来扩大自己的专利组合，进一步保护其生态圈免受其他人的攻击。（例如，</a:t>
            </a:r>
            <a:r>
              <a:rPr lang="en-US" altLang="zh-CN" sz="1600" dirty="0">
                <a:solidFill>
                  <a:srgbClr val="00ADEF"/>
                </a:solidFill>
              </a:rPr>
              <a:t>Google 2011</a:t>
            </a:r>
            <a:r>
              <a:rPr lang="zh-CN" altLang="en-US" sz="1600" dirty="0">
                <a:solidFill>
                  <a:srgbClr val="00ADEF"/>
                </a:solidFill>
              </a:rPr>
              <a:t>年收购摩托罗拉，其中重要原因即为收购其专利组合以保护</a:t>
            </a:r>
            <a:r>
              <a:rPr lang="en-US" altLang="zh-CN" sz="1600" dirty="0">
                <a:solidFill>
                  <a:srgbClr val="00ADEF"/>
                </a:solidFill>
              </a:rPr>
              <a:t>Android</a:t>
            </a:r>
            <a:r>
              <a:rPr lang="zh-CN" altLang="en-US" sz="1600" dirty="0">
                <a:solidFill>
                  <a:srgbClr val="00ADEF"/>
                </a:solidFill>
              </a:rPr>
              <a:t>阵营免受专利侵权威胁</a:t>
            </a:r>
            <a:r>
              <a:rPr lang="zh-CN" altLang="en-US" sz="1600" dirty="0" smtClean="0">
                <a:solidFill>
                  <a:srgbClr val="00ADEF"/>
                </a:solidFill>
              </a:rPr>
              <a:t>）</a:t>
            </a:r>
            <a:endParaRPr lang="en-US" altLang="zh-CN" sz="1600" dirty="0">
              <a:solidFill>
                <a:srgbClr val="00ADEF"/>
              </a:solidFill>
            </a:endParaRPr>
          </a:p>
        </p:txBody>
      </p:sp>
      <p:sp>
        <p:nvSpPr>
          <p:cNvPr id="4103" name="AutoShape 7" descr="http://t10.baidu.com/it/u=766929735,4063996444&amp;fm=56">
            <a:hlinkClick r:id="rId4"/>
          </p:cNvPr>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4104"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588" y="3573463"/>
            <a:ext cx="3568700" cy="223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415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txBox="1">
            <a:spLocks noChangeAspect="1" noChangeArrowheads="1"/>
          </p:cNvSpPr>
          <p:nvPr/>
        </p:nvSpPr>
        <p:spPr bwMode="auto">
          <a:xfrm>
            <a:off x="384175" y="981075"/>
            <a:ext cx="8242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just" eaLnBrk="1" hangingPunct="1">
              <a:lnSpc>
                <a:spcPts val="2100"/>
              </a:lnSpc>
            </a:pPr>
            <a:r>
              <a:rPr lang="zh-CN" altLang="en-US" sz="4400">
                <a:solidFill>
                  <a:srgbClr val="00ADEF"/>
                </a:solidFill>
                <a:latin typeface="楷体_GB2312" pitchFamily="49" charset="-122"/>
                <a:ea typeface="楷体_GB2312" pitchFamily="49" charset="-122"/>
                <a:cs typeface="Arial" pitchFamily="34" charset="0"/>
              </a:rPr>
              <a:t>解读</a:t>
            </a:r>
            <a:r>
              <a:rPr lang="en-US" altLang="zh-CN" sz="4400">
                <a:solidFill>
                  <a:srgbClr val="00ADEF"/>
                </a:solidFill>
                <a:ea typeface="楷体_GB2312" pitchFamily="49" charset="-122"/>
                <a:cs typeface="Arial" pitchFamily="34" charset="0"/>
              </a:rPr>
              <a:t>Tesla</a:t>
            </a:r>
            <a:r>
              <a:rPr lang="zh-CN" altLang="en-US" sz="4400">
                <a:solidFill>
                  <a:srgbClr val="00ADEF"/>
                </a:solidFill>
                <a:latin typeface="楷体_GB2312" pitchFamily="49" charset="-122"/>
                <a:ea typeface="楷体_GB2312" pitchFamily="49" charset="-122"/>
                <a:cs typeface="Arial" pitchFamily="34" charset="0"/>
              </a:rPr>
              <a:t>专利</a:t>
            </a:r>
            <a:endParaRPr lang="zh-CN" altLang="en-AU" sz="4400">
              <a:solidFill>
                <a:srgbClr val="00ADEF"/>
              </a:solidFill>
              <a:latin typeface="楷体_GB2312" pitchFamily="49" charset="-122"/>
              <a:ea typeface="楷体_GB2312" pitchFamily="49" charset="-122"/>
              <a:cs typeface="Arial" pitchFamily="34" charset="0"/>
            </a:endParaRPr>
          </a:p>
        </p:txBody>
      </p:sp>
      <p:cxnSp>
        <p:nvCxnSpPr>
          <p:cNvPr id="9" name="Straight Connector 8"/>
          <p:cNvCxnSpPr/>
          <p:nvPr/>
        </p:nvCxnSpPr>
        <p:spPr>
          <a:xfrm>
            <a:off x="384175" y="1700213"/>
            <a:ext cx="8375650"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124" name="Picture 2" descr="\\file01\shared\Marketing\Branding\Logos\Chinese versions\JPEG\KWM_ch_lg_RG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950" y="404813"/>
            <a:ext cx="1692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AutoShape 7" descr="http://t10.baidu.com/it/u=766929735,4063996444&amp;fm=56">
            <a:hlinkClick r:id="rId4"/>
          </p:cNvPr>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126" name="矩形 1"/>
          <p:cNvSpPr>
            <a:spLocks noChangeArrowheads="1"/>
          </p:cNvSpPr>
          <p:nvPr/>
        </p:nvSpPr>
        <p:spPr bwMode="auto">
          <a:xfrm>
            <a:off x="481013" y="1916113"/>
            <a:ext cx="3443287"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a:solidFill>
                  <a:srgbClr val="00ADEF"/>
                </a:solidFill>
              </a:rPr>
              <a:t>截至</a:t>
            </a:r>
            <a:r>
              <a:rPr lang="en-US" altLang="zh-CN">
                <a:solidFill>
                  <a:srgbClr val="00ADEF"/>
                </a:solidFill>
              </a:rPr>
              <a:t>2014</a:t>
            </a:r>
            <a:r>
              <a:rPr lang="zh-CN" altLang="en-US">
                <a:solidFill>
                  <a:srgbClr val="00ADEF"/>
                </a:solidFill>
              </a:rPr>
              <a:t>年</a:t>
            </a:r>
            <a:r>
              <a:rPr lang="en-US" altLang="zh-CN">
                <a:solidFill>
                  <a:srgbClr val="00ADEF"/>
                </a:solidFill>
              </a:rPr>
              <a:t>6</a:t>
            </a:r>
            <a:r>
              <a:rPr lang="zh-CN" altLang="en-US">
                <a:solidFill>
                  <a:srgbClr val="00ADEF"/>
                </a:solidFill>
              </a:rPr>
              <a:t>月</a:t>
            </a:r>
            <a:r>
              <a:rPr lang="en-US" altLang="zh-CN">
                <a:solidFill>
                  <a:srgbClr val="00ADEF"/>
                </a:solidFill>
              </a:rPr>
              <a:t>13</a:t>
            </a:r>
            <a:r>
              <a:rPr lang="zh-CN" altLang="en-US">
                <a:solidFill>
                  <a:srgbClr val="00ADEF"/>
                </a:solidFill>
              </a:rPr>
              <a:t>日，权利人包含“</a:t>
            </a:r>
            <a:r>
              <a:rPr lang="en-US" altLang="zh-CN">
                <a:solidFill>
                  <a:srgbClr val="00ADEF"/>
                </a:solidFill>
              </a:rPr>
              <a:t>TESLA”</a:t>
            </a:r>
            <a:r>
              <a:rPr lang="zh-CN" altLang="en-US">
                <a:solidFill>
                  <a:srgbClr val="00ADEF"/>
                </a:solidFill>
              </a:rPr>
              <a:t>字样的专利（含授权和在审）共有</a:t>
            </a:r>
            <a:r>
              <a:rPr lang="en-US" altLang="zh-CN">
                <a:solidFill>
                  <a:srgbClr val="00ADEF"/>
                </a:solidFill>
              </a:rPr>
              <a:t>749</a:t>
            </a:r>
            <a:r>
              <a:rPr lang="zh-CN" altLang="en-US">
                <a:solidFill>
                  <a:srgbClr val="00ADEF"/>
                </a:solidFill>
              </a:rPr>
              <a:t>项，其中美国专利</a:t>
            </a:r>
            <a:r>
              <a:rPr lang="en-US" altLang="zh-CN">
                <a:solidFill>
                  <a:srgbClr val="00ADEF"/>
                </a:solidFill>
              </a:rPr>
              <a:t>454</a:t>
            </a:r>
            <a:r>
              <a:rPr lang="zh-CN" altLang="en-US">
                <a:solidFill>
                  <a:srgbClr val="00ADEF"/>
                </a:solidFill>
              </a:rPr>
              <a:t>项，欧专局专利</a:t>
            </a:r>
            <a:r>
              <a:rPr lang="en-US" altLang="zh-CN">
                <a:solidFill>
                  <a:srgbClr val="00ADEF"/>
                </a:solidFill>
              </a:rPr>
              <a:t>85</a:t>
            </a:r>
            <a:r>
              <a:rPr lang="zh-CN" altLang="en-US">
                <a:solidFill>
                  <a:srgbClr val="00ADEF"/>
                </a:solidFill>
              </a:rPr>
              <a:t>项，还有</a:t>
            </a:r>
            <a:r>
              <a:rPr lang="en-US" altLang="zh-CN">
                <a:solidFill>
                  <a:srgbClr val="00ADEF"/>
                </a:solidFill>
              </a:rPr>
              <a:t>13</a:t>
            </a:r>
            <a:r>
              <a:rPr lang="zh-CN" altLang="en-US">
                <a:solidFill>
                  <a:srgbClr val="00ADEF"/>
                </a:solidFill>
              </a:rPr>
              <a:t>项中国专利。</a:t>
            </a:r>
            <a:endParaRPr lang="en-US" altLang="zh-CN">
              <a:solidFill>
                <a:srgbClr val="00ADEF"/>
              </a:solidFill>
            </a:endParaRPr>
          </a:p>
          <a:p>
            <a:endParaRPr lang="en-US" altLang="zh-CN">
              <a:solidFill>
                <a:srgbClr val="00ADEF"/>
              </a:solidFill>
            </a:endParaRPr>
          </a:p>
          <a:p>
            <a:r>
              <a:rPr lang="zh-CN" altLang="en-US">
                <a:solidFill>
                  <a:srgbClr val="00ADEF"/>
                </a:solidFill>
              </a:rPr>
              <a:t>技术分类最多的前三位：</a:t>
            </a:r>
            <a:endParaRPr lang="en-US" altLang="zh-CN">
              <a:solidFill>
                <a:srgbClr val="00ADEF"/>
              </a:solidFill>
            </a:endParaRPr>
          </a:p>
          <a:p>
            <a:r>
              <a:rPr lang="en-US" altLang="zh-CN">
                <a:solidFill>
                  <a:srgbClr val="00ADEF"/>
                </a:solidFill>
              </a:rPr>
              <a:t>H01M</a:t>
            </a:r>
            <a:r>
              <a:rPr lang="zh-CN" altLang="en-US">
                <a:solidFill>
                  <a:srgbClr val="00ADEF"/>
                </a:solidFill>
              </a:rPr>
              <a:t>（用于直接转变化学能为电能的方法或装置，例如电池组），共有</a:t>
            </a:r>
            <a:r>
              <a:rPr lang="en-US" altLang="zh-CN">
                <a:solidFill>
                  <a:srgbClr val="00ADEF"/>
                </a:solidFill>
              </a:rPr>
              <a:t>125</a:t>
            </a:r>
            <a:r>
              <a:rPr lang="zh-CN" altLang="en-US">
                <a:solidFill>
                  <a:srgbClr val="00ADEF"/>
                </a:solidFill>
              </a:rPr>
              <a:t>项专利；</a:t>
            </a:r>
            <a:endParaRPr lang="en-US" altLang="zh-CN">
              <a:solidFill>
                <a:srgbClr val="00ADEF"/>
              </a:solidFill>
            </a:endParaRPr>
          </a:p>
          <a:p>
            <a:r>
              <a:rPr lang="en-US" altLang="zh-CN">
                <a:solidFill>
                  <a:srgbClr val="00ADEF"/>
                </a:solidFill>
              </a:rPr>
              <a:t>H02J</a:t>
            </a:r>
            <a:r>
              <a:rPr lang="zh-CN" altLang="en-US">
                <a:solidFill>
                  <a:srgbClr val="00ADEF"/>
                </a:solidFill>
              </a:rPr>
              <a:t>（供电或配电的电路装置或系统；电能存储系统），共有</a:t>
            </a:r>
            <a:r>
              <a:rPr lang="en-US" altLang="zh-CN">
                <a:solidFill>
                  <a:srgbClr val="00ADEF"/>
                </a:solidFill>
              </a:rPr>
              <a:t>85</a:t>
            </a:r>
            <a:r>
              <a:rPr lang="zh-CN" altLang="en-US">
                <a:solidFill>
                  <a:srgbClr val="00ADEF"/>
                </a:solidFill>
              </a:rPr>
              <a:t>项专利；</a:t>
            </a:r>
            <a:endParaRPr lang="en-US" altLang="zh-CN">
              <a:solidFill>
                <a:srgbClr val="00ADEF"/>
              </a:solidFill>
            </a:endParaRPr>
          </a:p>
          <a:p>
            <a:r>
              <a:rPr lang="en-US" altLang="zh-CN">
                <a:solidFill>
                  <a:srgbClr val="00ADEF"/>
                </a:solidFill>
              </a:rPr>
              <a:t>B60L</a:t>
            </a:r>
            <a:r>
              <a:rPr lang="zh-CN" altLang="en-US">
                <a:solidFill>
                  <a:srgbClr val="00ADEF"/>
                </a:solidFill>
              </a:rPr>
              <a:t>（电动车辆动力装置），共</a:t>
            </a:r>
            <a:r>
              <a:rPr lang="en-US" altLang="zh-CN">
                <a:solidFill>
                  <a:srgbClr val="00ADEF"/>
                </a:solidFill>
              </a:rPr>
              <a:t>53</a:t>
            </a:r>
            <a:r>
              <a:rPr lang="zh-CN" altLang="en-US">
                <a:solidFill>
                  <a:srgbClr val="00ADEF"/>
                </a:solidFill>
              </a:rPr>
              <a:t>项专利。</a:t>
            </a:r>
            <a:endParaRPr lang="en-US" altLang="zh-CN">
              <a:solidFill>
                <a:srgbClr val="00ADEF"/>
              </a:solidFill>
            </a:endParaRPr>
          </a:p>
          <a:p>
            <a:r>
              <a:rPr lang="zh-CN" altLang="en-US">
                <a:solidFill>
                  <a:srgbClr val="00ADEF"/>
                </a:solidFill>
              </a:rPr>
              <a:t>（来源</a:t>
            </a:r>
            <a:r>
              <a:rPr lang="en-US" altLang="zh-CN">
                <a:solidFill>
                  <a:srgbClr val="00ADEF"/>
                </a:solidFill>
              </a:rPr>
              <a:t>WIPO</a:t>
            </a:r>
            <a:r>
              <a:rPr lang="zh-CN" altLang="en-US">
                <a:solidFill>
                  <a:srgbClr val="00ADEF"/>
                </a:solidFill>
              </a:rPr>
              <a:t>）</a:t>
            </a:r>
            <a:endParaRPr lang="en-US" altLang="zh-CN">
              <a:solidFill>
                <a:srgbClr val="00ADEF"/>
              </a:solidFill>
            </a:endParaRPr>
          </a:p>
          <a:p>
            <a:endParaRPr lang="zh-CN" altLang="en-US">
              <a:solidFill>
                <a:srgbClr val="00ADEF"/>
              </a:solidFill>
            </a:endParaRPr>
          </a:p>
        </p:txBody>
      </p:sp>
      <p:pic>
        <p:nvPicPr>
          <p:cNvPr id="5127" name="Picture 2" descr="http://img.huxiu.com/portal/201406/14/142301jgdcs02a8a2da2uu.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11750" y="4221163"/>
            <a:ext cx="37433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4" descr="http://img.huxiu.com/portal/201406/14/1422477sk3phbn57bhno35.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62550" y="1700213"/>
            <a:ext cx="3662363"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510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ChangeAspect="1" noChangeArrowheads="1"/>
          </p:cNvSpPr>
          <p:nvPr/>
        </p:nvSpPr>
        <p:spPr bwMode="auto">
          <a:xfrm>
            <a:off x="384175" y="981075"/>
            <a:ext cx="8242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b="1">
                <a:solidFill>
                  <a:schemeClr val="tx1"/>
                </a:solidFill>
                <a:latin typeface="Arial" pitchFamily="34" charset="0"/>
                <a:ea typeface="宋体" pitchFamily="2" charset="-122"/>
              </a:defRPr>
            </a:lvl1pPr>
            <a:lvl2pPr marL="742950" indent="-285750" eaLnBrk="0" hangingPunct="0">
              <a:defRPr b="1">
                <a:solidFill>
                  <a:schemeClr val="tx1"/>
                </a:solidFill>
                <a:latin typeface="Arial" pitchFamily="34" charset="0"/>
                <a:ea typeface="宋体" pitchFamily="2" charset="-122"/>
              </a:defRPr>
            </a:lvl2pPr>
            <a:lvl3pPr marL="1143000" indent="-228600" eaLnBrk="0" hangingPunct="0">
              <a:defRPr b="1">
                <a:solidFill>
                  <a:schemeClr val="tx1"/>
                </a:solidFill>
                <a:latin typeface="Arial" pitchFamily="34" charset="0"/>
                <a:ea typeface="宋体" pitchFamily="2" charset="-122"/>
              </a:defRPr>
            </a:lvl3pPr>
            <a:lvl4pPr marL="1600200" indent="-228600" eaLnBrk="0" hangingPunct="0">
              <a:defRPr b="1">
                <a:solidFill>
                  <a:schemeClr val="tx1"/>
                </a:solidFill>
                <a:latin typeface="Arial" pitchFamily="34" charset="0"/>
                <a:ea typeface="宋体" pitchFamily="2" charset="-122"/>
              </a:defRPr>
            </a:lvl4pPr>
            <a:lvl5pPr marL="2057400" indent="-228600" eaLnBrk="0" hangingPunct="0">
              <a:defRPr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b="1">
                <a:solidFill>
                  <a:schemeClr val="tx1"/>
                </a:solidFill>
                <a:latin typeface="Arial" pitchFamily="34" charset="0"/>
                <a:ea typeface="宋体" pitchFamily="2" charset="-122"/>
              </a:defRPr>
            </a:lvl9pPr>
          </a:lstStyle>
          <a:p>
            <a:pPr algn="just" eaLnBrk="1" hangingPunct="1">
              <a:lnSpc>
                <a:spcPts val="2100"/>
              </a:lnSpc>
            </a:pPr>
            <a:r>
              <a:rPr lang="zh-CN" altLang="en-US" sz="4400">
                <a:solidFill>
                  <a:srgbClr val="00ADEF"/>
                </a:solidFill>
                <a:latin typeface="楷体_GB2312" pitchFamily="49" charset="-122"/>
                <a:ea typeface="楷体_GB2312" pitchFamily="49" charset="-122"/>
                <a:cs typeface="Arial" pitchFamily="34" charset="0"/>
              </a:rPr>
              <a:t>解读</a:t>
            </a:r>
            <a:r>
              <a:rPr lang="en-US" altLang="zh-CN" sz="4400">
                <a:solidFill>
                  <a:srgbClr val="00ADEF"/>
                </a:solidFill>
                <a:ea typeface="楷体_GB2312" pitchFamily="49" charset="-122"/>
                <a:cs typeface="Arial" pitchFamily="34" charset="0"/>
              </a:rPr>
              <a:t>Tesla</a:t>
            </a:r>
            <a:r>
              <a:rPr lang="zh-CN" altLang="en-US" sz="4400">
                <a:solidFill>
                  <a:srgbClr val="00ADEF"/>
                </a:solidFill>
                <a:latin typeface="楷体_GB2312" pitchFamily="49" charset="-122"/>
                <a:ea typeface="楷体_GB2312" pitchFamily="49" charset="-122"/>
                <a:cs typeface="Arial" pitchFamily="34" charset="0"/>
              </a:rPr>
              <a:t>专利</a:t>
            </a:r>
            <a:endParaRPr lang="zh-CN" altLang="en-AU" sz="4400">
              <a:solidFill>
                <a:srgbClr val="00ADEF"/>
              </a:solidFill>
              <a:latin typeface="楷体_GB2312" pitchFamily="49" charset="-122"/>
              <a:ea typeface="楷体_GB2312" pitchFamily="49" charset="-122"/>
              <a:cs typeface="Arial" pitchFamily="34" charset="0"/>
            </a:endParaRPr>
          </a:p>
        </p:txBody>
      </p:sp>
      <p:cxnSp>
        <p:nvCxnSpPr>
          <p:cNvPr id="9" name="Straight Connector 8"/>
          <p:cNvCxnSpPr/>
          <p:nvPr/>
        </p:nvCxnSpPr>
        <p:spPr>
          <a:xfrm>
            <a:off x="384175" y="1700213"/>
            <a:ext cx="8375650"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148" name="Picture 2" descr="\\file01\shared\Marketing\Branding\Logos\Chinese versions\JPEG\KWM_ch_lg_RG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92950" y="404813"/>
            <a:ext cx="16922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AutoShape 7" descr="http://t10.baidu.com/it/u=766929735,4063996444&amp;fm=56">
            <a:hlinkClick r:id="rId4"/>
          </p:cNvPr>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6150" name="矩形 1"/>
          <p:cNvSpPr>
            <a:spLocks noChangeArrowheads="1"/>
          </p:cNvSpPr>
          <p:nvPr/>
        </p:nvSpPr>
        <p:spPr bwMode="auto">
          <a:xfrm>
            <a:off x="4505325" y="1733550"/>
            <a:ext cx="3443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00050" indent="-400050">
              <a:buFontTx/>
              <a:buAutoNum type="ea1JpnChsDbPeriod"/>
            </a:pPr>
            <a:r>
              <a:rPr lang="zh-CN" altLang="en-US">
                <a:solidFill>
                  <a:srgbClr val="00ADEF"/>
                </a:solidFill>
              </a:rPr>
              <a:t>能够免费用的是什么？</a:t>
            </a:r>
            <a:endParaRPr lang="en-US" altLang="zh-CN">
              <a:solidFill>
                <a:srgbClr val="00ADEF"/>
              </a:solidFill>
            </a:endParaRPr>
          </a:p>
          <a:p>
            <a:pPr marL="400050" indent="-400050">
              <a:buFontTx/>
              <a:buAutoNum type="ea1JpnChsDbPeriod"/>
            </a:pPr>
            <a:r>
              <a:rPr lang="zh-CN" altLang="en-US">
                <a:solidFill>
                  <a:srgbClr val="00ADEF"/>
                </a:solidFill>
              </a:rPr>
              <a:t>机会在哪里？</a:t>
            </a:r>
            <a:endParaRPr lang="en-US" altLang="zh-CN">
              <a:solidFill>
                <a:srgbClr val="00ADEF"/>
              </a:solidFill>
            </a:endParaRPr>
          </a:p>
          <a:p>
            <a:pPr marL="400050" indent="-400050">
              <a:buFontTx/>
              <a:buAutoNum type="ea1JpnChsDbPeriod"/>
            </a:pPr>
            <a:r>
              <a:rPr lang="zh-CN" altLang="en-US">
                <a:solidFill>
                  <a:srgbClr val="00ADEF"/>
                </a:solidFill>
              </a:rPr>
              <a:t>对我们每一位的企业行为将产生怎样的影响？</a:t>
            </a:r>
          </a:p>
        </p:txBody>
      </p:sp>
      <p:sp>
        <p:nvSpPr>
          <p:cNvPr id="6151" name="矩形 2"/>
          <p:cNvSpPr>
            <a:spLocks noChangeArrowheads="1"/>
          </p:cNvSpPr>
          <p:nvPr/>
        </p:nvSpPr>
        <p:spPr bwMode="auto">
          <a:xfrm>
            <a:off x="384175" y="1700213"/>
            <a:ext cx="37560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pitchFamily="34" charset="0"/>
              <a:buChar char="•"/>
            </a:pPr>
            <a:r>
              <a:rPr lang="zh-CN" altLang="en-US" dirty="0">
                <a:solidFill>
                  <a:srgbClr val="00ADEF"/>
                </a:solidFill>
              </a:rPr>
              <a:t>汽车行业的互联网思维</a:t>
            </a:r>
            <a:r>
              <a:rPr lang="en-US" altLang="zh-CN" dirty="0">
                <a:solidFill>
                  <a:srgbClr val="00ADEF"/>
                </a:solidFill>
              </a:rPr>
              <a:t>—— </a:t>
            </a:r>
            <a:r>
              <a:rPr lang="zh-CN" altLang="en-US" dirty="0" smtClean="0">
                <a:solidFill>
                  <a:srgbClr val="00ADEF"/>
                </a:solidFill>
              </a:rPr>
              <a:t>对比互联网领域</a:t>
            </a:r>
            <a:r>
              <a:rPr lang="zh-CN" altLang="en-US" dirty="0">
                <a:solidFill>
                  <a:srgbClr val="00ADEF"/>
                </a:solidFill>
              </a:rPr>
              <a:t>的</a:t>
            </a:r>
            <a:r>
              <a:rPr lang="en-US" altLang="zh-CN" dirty="0">
                <a:solidFill>
                  <a:srgbClr val="00ADEF"/>
                </a:solidFill>
              </a:rPr>
              <a:t>Android</a:t>
            </a:r>
            <a:r>
              <a:rPr lang="zh-CN" altLang="en-US" dirty="0">
                <a:solidFill>
                  <a:srgbClr val="00ADEF"/>
                </a:solidFill>
              </a:rPr>
              <a:t>系统</a:t>
            </a:r>
            <a:endParaRPr lang="en-US" altLang="zh-CN" dirty="0">
              <a:solidFill>
                <a:srgbClr val="00ADEF"/>
              </a:solidFill>
            </a:endParaRPr>
          </a:p>
          <a:p>
            <a:pPr marL="285750" indent="-285750"/>
            <a:r>
              <a:rPr lang="en-US" altLang="zh-CN" dirty="0">
                <a:solidFill>
                  <a:srgbClr val="00ADEF"/>
                </a:solidFill>
              </a:rPr>
              <a:t>  </a:t>
            </a:r>
          </a:p>
          <a:p>
            <a:pPr marL="285750" indent="-285750">
              <a:buFont typeface="Arial" pitchFamily="34" charset="0"/>
              <a:buChar char="•"/>
            </a:pPr>
            <a:r>
              <a:rPr lang="zh-CN" altLang="en-US" dirty="0">
                <a:solidFill>
                  <a:srgbClr val="00ADEF"/>
                </a:solidFill>
              </a:rPr>
              <a:t>知识产权新的商业模式</a:t>
            </a:r>
            <a:r>
              <a:rPr lang="en-US" altLang="zh-CN" dirty="0">
                <a:solidFill>
                  <a:srgbClr val="00ADEF"/>
                </a:solidFill>
              </a:rPr>
              <a:t>—— </a:t>
            </a:r>
            <a:r>
              <a:rPr lang="zh-CN" altLang="en-US" dirty="0">
                <a:solidFill>
                  <a:srgbClr val="00ADEF"/>
                </a:solidFill>
              </a:rPr>
              <a:t>通过知识产权的许可建立生态圈，非传统行业（医药尤其明显）通过知识产权阻碍他人的实施技术</a:t>
            </a:r>
            <a:endParaRPr lang="en-US" altLang="zh-CN" dirty="0">
              <a:solidFill>
                <a:srgbClr val="00ADEF"/>
              </a:solidFill>
            </a:endParaRPr>
          </a:p>
        </p:txBody>
      </p:sp>
      <p:pic>
        <p:nvPicPr>
          <p:cNvPr id="6152"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9588" y="4092575"/>
            <a:ext cx="3568700" cy="2230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3" name="矩形 3"/>
          <p:cNvSpPr>
            <a:spLocks noChangeArrowheads="1"/>
          </p:cNvSpPr>
          <p:nvPr/>
        </p:nvSpPr>
        <p:spPr bwMode="auto">
          <a:xfrm>
            <a:off x="4454525" y="3068638"/>
            <a:ext cx="43307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Wingdings" pitchFamily="2" charset="2"/>
              <a:buChar char="p"/>
            </a:pPr>
            <a:r>
              <a:rPr lang="zh-CN" altLang="en-US" dirty="0">
                <a:solidFill>
                  <a:srgbClr val="00ADEF"/>
                </a:solidFill>
              </a:rPr>
              <a:t>特斯拉围绕快速充电的技术方案申请了数十个专利，在该领域形成了较为完备的专利壁垒。按照传统理论，是难以逾越的专利网。</a:t>
            </a:r>
            <a:endParaRPr lang="en-US" altLang="zh-CN" dirty="0">
              <a:solidFill>
                <a:srgbClr val="00ADEF"/>
              </a:solidFill>
            </a:endParaRPr>
          </a:p>
          <a:p>
            <a:pPr marL="285750" indent="-285750">
              <a:buFont typeface="Wingdings" pitchFamily="2" charset="2"/>
              <a:buChar char="p"/>
            </a:pPr>
            <a:r>
              <a:rPr lang="zh-CN" altLang="en-US" dirty="0">
                <a:solidFill>
                  <a:srgbClr val="00ADEF"/>
                </a:solidFill>
              </a:rPr>
              <a:t>现在情况：越是专利申请集中的领域，越是意味着有更多的问题需要解决，则进入此领域的成功机会也越多</a:t>
            </a:r>
            <a:r>
              <a:rPr lang="en-US" altLang="zh-CN" dirty="0">
                <a:solidFill>
                  <a:srgbClr val="00ADEF"/>
                </a:solidFill>
              </a:rPr>
              <a:t>——</a:t>
            </a:r>
            <a:r>
              <a:rPr lang="zh-CN" altLang="en-US" dirty="0">
                <a:solidFill>
                  <a:srgbClr val="00ADEF"/>
                </a:solidFill>
              </a:rPr>
              <a:t>那些本来成为壁垒的专利文件，成了后来者研发的基础，任何“善意者”都可以站在巨人的肩膀上了。</a:t>
            </a:r>
          </a:p>
        </p:txBody>
      </p:sp>
    </p:spTree>
    <p:extLst>
      <p:ext uri="{BB962C8B-B14F-4D97-AF65-F5344CB8AC3E}">
        <p14:creationId xmlns:p14="http://schemas.microsoft.com/office/powerpoint/2010/main" val="3924949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le01\shared\Marketing\Branding\Logos\Chinese versions\JPEG\KWM_ch_lg_RG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0272" y="208186"/>
            <a:ext cx="183329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8"/>
          <p:cNvCxnSpPr>
            <a:cxnSpLocks noChangeShapeType="1"/>
          </p:cNvCxnSpPr>
          <p:nvPr/>
        </p:nvCxnSpPr>
        <p:spPr bwMode="auto">
          <a:xfrm>
            <a:off x="73270" y="1124744"/>
            <a:ext cx="9071901" cy="0"/>
          </a:xfrm>
          <a:prstGeom prst="line">
            <a:avLst/>
          </a:prstGeom>
          <a:noFill/>
          <a:ln w="19050">
            <a:solidFill>
              <a:srgbClr val="D9D9D9"/>
            </a:solidFill>
            <a:prstDash val="sysDot"/>
            <a:round/>
            <a:headEnd/>
            <a:tailEnd/>
          </a:ln>
          <a:extLst>
            <a:ext uri="{909E8E84-426E-40DD-AFC4-6F175D3DCCD1}">
              <a14:hiddenFill xmlns:a14="http://schemas.microsoft.com/office/drawing/2010/main">
                <a:noFill/>
              </a14:hiddenFill>
            </a:ext>
          </a:extLst>
        </p:spPr>
      </p:cxnSp>
      <p:sp>
        <p:nvSpPr>
          <p:cNvPr id="4" name="TextBox 3"/>
          <p:cNvSpPr txBox="1"/>
          <p:nvPr/>
        </p:nvSpPr>
        <p:spPr>
          <a:xfrm>
            <a:off x="323528" y="405562"/>
            <a:ext cx="547260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中国</a:t>
            </a:r>
            <a:r>
              <a:rPr lang="zh-CN" altLang="en-US" sz="2800" dirty="0">
                <a:latin typeface="微软雅黑" panose="020B0503020204020204" pitchFamily="34" charset="-122"/>
                <a:ea typeface="微软雅黑" panose="020B0503020204020204" pitchFamily="34" charset="-122"/>
              </a:rPr>
              <a:t>汽车行业技术发展的趋势</a:t>
            </a:r>
          </a:p>
        </p:txBody>
      </p:sp>
      <p:sp>
        <p:nvSpPr>
          <p:cNvPr id="8" name="TextBox 7"/>
          <p:cNvSpPr txBox="1"/>
          <p:nvPr/>
        </p:nvSpPr>
        <p:spPr>
          <a:xfrm>
            <a:off x="611560" y="1340768"/>
            <a:ext cx="7704856" cy="646331"/>
          </a:xfrm>
          <a:prstGeom prst="rect">
            <a:avLst/>
          </a:prstGeom>
          <a:noFill/>
        </p:spPr>
        <p:txBody>
          <a:bodyPr wrap="square" rtlCol="0">
            <a:spAutoFit/>
          </a:bodyPr>
          <a:lstStyle/>
          <a:p>
            <a:r>
              <a:rPr lang="zh-CN" altLang="en-US" dirty="0" smtClean="0">
                <a:latin typeface="Arial" panose="020B0604020202020204" pitchFamily="34" charset="0"/>
                <a:ea typeface="楷体_GB2312" panose="02010609030101010101" pitchFamily="49" charset="-122"/>
                <a:cs typeface="Arial" panose="020B0604020202020204" pitchFamily="34" charset="0"/>
              </a:rPr>
              <a:t>       从</a:t>
            </a:r>
            <a:r>
              <a:rPr lang="en-US" altLang="zh-CN" dirty="0" smtClean="0">
                <a:latin typeface="Arial" panose="020B0604020202020204" pitchFamily="34" charset="0"/>
                <a:ea typeface="楷体_GB2312" panose="02010609030101010101" pitchFamily="49" charset="-122"/>
                <a:cs typeface="Arial" panose="020B0604020202020204" pitchFamily="34" charset="0"/>
              </a:rPr>
              <a:t>2000</a:t>
            </a:r>
            <a:r>
              <a:rPr lang="zh-CN" altLang="en-US" dirty="0" smtClean="0">
                <a:latin typeface="Arial" panose="020B0604020202020204" pitchFamily="34" charset="0"/>
                <a:ea typeface="楷体_GB2312" panose="02010609030101010101" pitchFamily="49" charset="-122"/>
                <a:cs typeface="Arial" panose="020B0604020202020204" pitchFamily="34" charset="0"/>
              </a:rPr>
              <a:t>年起，我国进入了互联网飞速发展的时代。与此同行，从中国汽车领域的专利申请量来看，汽车技术的发展也是飞速增长着。</a:t>
            </a:r>
            <a:endParaRPr lang="zh-CN" altLang="en-US" dirty="0">
              <a:latin typeface="Arial" panose="020B0604020202020204" pitchFamily="34" charset="0"/>
              <a:ea typeface="楷体_GB2312" panose="02010609030101010101" pitchFamily="49" charset="-122"/>
              <a:cs typeface="Arial" panose="020B0604020202020204" pitchFamily="34" charset="0"/>
            </a:endParaRPr>
          </a:p>
        </p:txBody>
      </p:sp>
      <p:graphicFrame>
        <p:nvGraphicFramePr>
          <p:cNvPr id="11" name="图表 10"/>
          <p:cNvGraphicFramePr>
            <a:graphicFrameLocks/>
          </p:cNvGraphicFramePr>
          <p:nvPr>
            <p:extLst>
              <p:ext uri="{D42A27DB-BD31-4B8C-83A1-F6EECF244321}">
                <p14:modId xmlns:p14="http://schemas.microsoft.com/office/powerpoint/2010/main" val="2240837365"/>
              </p:ext>
            </p:extLst>
          </p:nvPr>
        </p:nvGraphicFramePr>
        <p:xfrm>
          <a:off x="827584" y="1987098"/>
          <a:ext cx="7488832" cy="4394230"/>
        </p:xfrm>
        <a:graphic>
          <a:graphicData uri="http://schemas.openxmlformats.org/drawingml/2006/chart">
            <c:chart xmlns:c="http://schemas.openxmlformats.org/drawingml/2006/chart" xmlns:r="http://schemas.openxmlformats.org/officeDocument/2006/relationships" r:id="rId4"/>
          </a:graphicData>
        </a:graphic>
      </p:graphicFrame>
      <p:sp>
        <p:nvSpPr>
          <p:cNvPr id="9" name="灯片编号占位符 8"/>
          <p:cNvSpPr>
            <a:spLocks noGrp="1"/>
          </p:cNvSpPr>
          <p:nvPr>
            <p:ph type="sldNum" sz="quarter" idx="12"/>
          </p:nvPr>
        </p:nvSpPr>
        <p:spPr/>
        <p:txBody>
          <a:bodyPr/>
          <a:lstStyle/>
          <a:p>
            <a:fld id="{BC1BBEFD-4D31-44C6-A912-1C862950F247}" type="slidenum">
              <a:rPr lang="zh-CN" altLang="en-US" smtClean="0"/>
              <a:t>6</a:t>
            </a:fld>
            <a:endParaRPr lang="zh-CN" altLang="en-US"/>
          </a:p>
        </p:txBody>
      </p:sp>
    </p:spTree>
    <p:extLst>
      <p:ext uri="{BB962C8B-B14F-4D97-AF65-F5344CB8AC3E}">
        <p14:creationId xmlns:p14="http://schemas.microsoft.com/office/powerpoint/2010/main" val="4267717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a:graphicFrameLocks/>
          </p:cNvGraphicFramePr>
          <p:nvPr>
            <p:extLst>
              <p:ext uri="{D42A27DB-BD31-4B8C-83A1-F6EECF244321}">
                <p14:modId xmlns:p14="http://schemas.microsoft.com/office/powerpoint/2010/main" val="3873317431"/>
              </p:ext>
            </p:extLst>
          </p:nvPr>
        </p:nvGraphicFramePr>
        <p:xfrm>
          <a:off x="1115616" y="1124744"/>
          <a:ext cx="6696744"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543227700"/>
              </p:ext>
            </p:extLst>
          </p:nvPr>
        </p:nvGraphicFramePr>
        <p:xfrm>
          <a:off x="467544" y="4005064"/>
          <a:ext cx="8064896" cy="2736304"/>
        </p:xfrm>
        <a:graphic>
          <a:graphicData uri="http://schemas.openxmlformats.org/drawingml/2006/table">
            <a:tbl>
              <a:tblPr>
                <a:tableStyleId>{5C22544A-7EE6-4342-B048-85BDC9FD1C3A}</a:tableStyleId>
              </a:tblPr>
              <a:tblGrid>
                <a:gridCol w="1271821"/>
                <a:gridCol w="2668248"/>
                <a:gridCol w="1306196"/>
                <a:gridCol w="2818631"/>
              </a:tblGrid>
              <a:tr h="577461">
                <a:tc>
                  <a:txBody>
                    <a:bodyPr/>
                    <a:lstStyle/>
                    <a:p>
                      <a:pPr algn="ctr" fontAlgn="ctr"/>
                      <a:r>
                        <a:rPr lang="en-US" sz="1200" u="none" strike="noStrike" dirty="0">
                          <a:effectLst/>
                          <a:latin typeface="Arial" panose="020B0604020202020204" pitchFamily="34" charset="0"/>
                          <a:ea typeface="楷体_GB2312" panose="02010609030101010101" pitchFamily="49" charset="-122"/>
                          <a:cs typeface="Arial" panose="020B0604020202020204" pitchFamily="34" charset="0"/>
                        </a:rPr>
                        <a:t>B60N2/00 </a:t>
                      </a:r>
                      <a:endParaRPr lang="en-US"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l" fontAlgn="ctr"/>
                      <a:r>
                        <a:rPr lang="zh-CN" altLang="en-US" sz="1200" u="none" strike="noStrike" dirty="0">
                          <a:effectLst/>
                          <a:latin typeface="Arial" panose="020B0604020202020204" pitchFamily="34" charset="0"/>
                          <a:ea typeface="楷体_GB2312" panose="02010609030101010101" pitchFamily="49" charset="-122"/>
                          <a:cs typeface="Arial" panose="020B0604020202020204" pitchFamily="34" charset="0"/>
                        </a:rPr>
                        <a:t>专门适用于车辆的座椅；车辆上座椅的布置或安装</a:t>
                      </a:r>
                      <a:endParaRPr lang="zh-CN" altLang="en-US"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ea typeface="楷体_GB2312" panose="02010609030101010101" pitchFamily="49" charset="-122"/>
                          <a:cs typeface="Arial" panose="020B0604020202020204" pitchFamily="34" charset="0"/>
                        </a:rPr>
                        <a:t>B60R21/00 </a:t>
                      </a:r>
                      <a:endParaRPr lang="en-US" sz="1200" b="0" i="0" u="none" strike="noStrike">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l" fontAlgn="ctr"/>
                      <a:r>
                        <a:rPr lang="zh-CN" altLang="en-US" sz="1200" u="none" strike="noStrike" dirty="0">
                          <a:effectLst/>
                          <a:latin typeface="Arial" panose="020B0604020202020204" pitchFamily="34" charset="0"/>
                          <a:ea typeface="楷体_GB2312" panose="02010609030101010101" pitchFamily="49" charset="-122"/>
                          <a:cs typeface="Arial" panose="020B0604020202020204" pitchFamily="34" charset="0"/>
                        </a:rPr>
                        <a:t>在发生事故或出现其他交通危险时保护或防止乘客或行人受伤的车上装置或配件</a:t>
                      </a:r>
                      <a:endParaRPr lang="zh-CN" altLang="en-US"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r>
              <a:tr h="501960">
                <a:tc>
                  <a:txBody>
                    <a:bodyPr/>
                    <a:lstStyle/>
                    <a:p>
                      <a:pPr algn="ctr" fontAlgn="ctr"/>
                      <a:r>
                        <a:rPr lang="en-US" sz="1200" u="none" strike="noStrike" dirty="0">
                          <a:effectLst/>
                          <a:latin typeface="Arial" panose="020B0604020202020204" pitchFamily="34" charset="0"/>
                          <a:ea typeface="楷体_GB2312" panose="02010609030101010101" pitchFamily="49" charset="-122"/>
                          <a:cs typeface="Arial" panose="020B0604020202020204" pitchFamily="34" charset="0"/>
                        </a:rPr>
                        <a:t>B62D25/00 </a:t>
                      </a:r>
                      <a:endParaRPr lang="en-US"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l" fontAlgn="ctr"/>
                      <a:r>
                        <a:rPr lang="zh-CN" altLang="en-US" sz="1200" u="none" strike="noStrike" dirty="0">
                          <a:effectLst/>
                          <a:latin typeface="Arial" panose="020B0604020202020204" pitchFamily="34" charset="0"/>
                          <a:ea typeface="楷体_GB2312" panose="02010609030101010101" pitchFamily="49" charset="-122"/>
                          <a:cs typeface="Arial" panose="020B0604020202020204" pitchFamily="34" charset="0"/>
                        </a:rPr>
                        <a:t>上部结构分总成；其和其他类目不包含的部件或零件</a:t>
                      </a:r>
                      <a:endParaRPr lang="zh-CN" altLang="en-US"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ea typeface="楷体_GB2312" panose="02010609030101010101" pitchFamily="49" charset="-122"/>
                          <a:cs typeface="Arial" panose="020B0604020202020204" pitchFamily="34" charset="0"/>
                        </a:rPr>
                        <a:t>B60Q1/00 </a:t>
                      </a:r>
                      <a:endParaRPr lang="en-US"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l" fontAlgn="ctr"/>
                      <a:r>
                        <a:rPr lang="zh-CN" altLang="en-US" sz="1200" u="none" strike="noStrike" dirty="0">
                          <a:effectLst/>
                          <a:latin typeface="Arial" panose="020B0604020202020204" pitchFamily="34" charset="0"/>
                          <a:ea typeface="楷体_GB2312" panose="02010609030101010101" pitchFamily="49" charset="-122"/>
                          <a:cs typeface="Arial" panose="020B0604020202020204" pitchFamily="34" charset="0"/>
                        </a:rPr>
                        <a:t>光学信号或照明装置的布置，及其安装或支承或其所用电路</a:t>
                      </a:r>
                      <a:endParaRPr lang="zh-CN" altLang="en-US"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r>
              <a:tr h="766371">
                <a:tc>
                  <a:txBody>
                    <a:bodyPr/>
                    <a:lstStyle/>
                    <a:p>
                      <a:pPr algn="ctr" fontAlgn="ctr"/>
                      <a:r>
                        <a:rPr lang="en-US" sz="1200" u="none" strike="noStrike">
                          <a:effectLst/>
                          <a:latin typeface="Arial" panose="020B0604020202020204" pitchFamily="34" charset="0"/>
                          <a:ea typeface="楷体_GB2312" panose="02010609030101010101" pitchFamily="49" charset="-122"/>
                          <a:cs typeface="Arial" panose="020B0604020202020204" pitchFamily="34" charset="0"/>
                        </a:rPr>
                        <a:t>B60R16/00 </a:t>
                      </a:r>
                      <a:endParaRPr lang="en-US" sz="1200" b="0" i="0" u="none" strike="noStrike">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l" fontAlgn="ctr"/>
                      <a:r>
                        <a:rPr lang="zh-CN" altLang="en-US" sz="1200" u="none" strike="noStrike" dirty="0">
                          <a:effectLst/>
                          <a:latin typeface="Arial" panose="020B0604020202020204" pitchFamily="34" charset="0"/>
                          <a:ea typeface="楷体_GB2312" panose="02010609030101010101" pitchFamily="49" charset="-122"/>
                          <a:cs typeface="Arial" panose="020B0604020202020204" pitchFamily="34" charset="0"/>
                        </a:rPr>
                        <a:t>专门适用于车辆并且其他类目不包含的电路或流体管路；专门适用于车辆并且其他类目中不包含的</a:t>
                      </a:r>
                      <a:r>
                        <a:rPr lang="en-US" altLang="zh-CN" sz="1200" u="none" strike="noStrike" dirty="0">
                          <a:effectLst/>
                          <a:latin typeface="Arial" panose="020B0604020202020204" pitchFamily="34" charset="0"/>
                          <a:ea typeface="楷体_GB2312" panose="02010609030101010101" pitchFamily="49" charset="-122"/>
                          <a:cs typeface="Arial" panose="020B0604020202020204" pitchFamily="34" charset="0"/>
                        </a:rPr>
                        <a:t>…</a:t>
                      </a:r>
                      <a:endParaRPr lang="en-US" altLang="zh-CN"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ea typeface="楷体_GB2312" panose="02010609030101010101" pitchFamily="49" charset="-122"/>
                          <a:cs typeface="Arial" panose="020B0604020202020204" pitchFamily="34" charset="0"/>
                        </a:rPr>
                        <a:t>H02J7/00 </a:t>
                      </a:r>
                      <a:endParaRPr lang="en-US"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l" fontAlgn="ctr"/>
                      <a:r>
                        <a:rPr lang="zh-CN" altLang="en-US" sz="1200" u="none" strike="noStrike" dirty="0">
                          <a:effectLst/>
                          <a:latin typeface="Arial" panose="020B0604020202020204" pitchFamily="34" charset="0"/>
                          <a:ea typeface="楷体_GB2312" panose="02010609030101010101" pitchFamily="49" charset="-122"/>
                          <a:cs typeface="Arial" panose="020B0604020202020204" pitchFamily="34" charset="0"/>
                        </a:rPr>
                        <a:t>用于电池组的充电或去极化或用于由电池组向负载供电的装置</a:t>
                      </a:r>
                      <a:endParaRPr lang="zh-CN" altLang="en-US"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r>
              <a:tr h="501960">
                <a:tc>
                  <a:txBody>
                    <a:bodyPr/>
                    <a:lstStyle/>
                    <a:p>
                      <a:pPr algn="ctr" fontAlgn="ctr"/>
                      <a:r>
                        <a:rPr lang="en-US" sz="1200" u="none" strike="noStrike">
                          <a:effectLst/>
                          <a:latin typeface="Arial" panose="020B0604020202020204" pitchFamily="34" charset="0"/>
                          <a:ea typeface="楷体_GB2312" panose="02010609030101010101" pitchFamily="49" charset="-122"/>
                          <a:cs typeface="Arial" panose="020B0604020202020204" pitchFamily="34" charset="0"/>
                        </a:rPr>
                        <a:t>B60R13/00 </a:t>
                      </a:r>
                      <a:endParaRPr lang="en-US" sz="1200" b="0" i="0" u="none" strike="noStrike">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l" fontAlgn="ctr"/>
                      <a:r>
                        <a:rPr lang="zh-CN" altLang="en-US" sz="1200" u="none" strike="noStrike">
                          <a:effectLst/>
                          <a:latin typeface="Arial" panose="020B0604020202020204" pitchFamily="34" charset="0"/>
                          <a:ea typeface="楷体_GB2312" panose="02010609030101010101" pitchFamily="49" charset="-122"/>
                          <a:cs typeface="Arial" panose="020B0604020202020204" pitchFamily="34" charset="0"/>
                        </a:rPr>
                        <a:t>用于车身精修、标志或装饰的构件；广告的布置或配置</a:t>
                      </a:r>
                      <a:endParaRPr lang="zh-CN" altLang="en-US" sz="1200" b="0" i="0" u="none" strike="noStrike">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ctr" fontAlgn="ctr"/>
                      <a:r>
                        <a:rPr lang="en-US" sz="1200" u="none" strike="noStrike">
                          <a:effectLst/>
                          <a:latin typeface="Arial" panose="020B0604020202020204" pitchFamily="34" charset="0"/>
                          <a:ea typeface="楷体_GB2312" panose="02010609030101010101" pitchFamily="49" charset="-122"/>
                          <a:cs typeface="Arial" panose="020B0604020202020204" pitchFamily="34" charset="0"/>
                        </a:rPr>
                        <a:t>B60R19/00 </a:t>
                      </a:r>
                      <a:endParaRPr lang="en-US" sz="1200" b="0" i="0" u="none" strike="noStrike">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l" fontAlgn="ctr"/>
                      <a:r>
                        <a:rPr lang="zh-CN" altLang="en-US" sz="1200" u="none" strike="noStrike">
                          <a:effectLst/>
                          <a:latin typeface="Arial" panose="020B0604020202020204" pitchFamily="34" charset="0"/>
                          <a:ea typeface="楷体_GB2312" panose="02010609030101010101" pitchFamily="49" charset="-122"/>
                          <a:cs typeface="Arial" panose="020B0604020202020204" pitchFamily="34" charset="0"/>
                        </a:rPr>
                        <a:t>轮罩；散热器防护栅；障碍物清除装置；碰撞冲力的阻尼配件</a:t>
                      </a:r>
                      <a:endParaRPr lang="zh-CN" altLang="en-US" sz="1200" b="0" i="0" u="none" strike="noStrike">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r>
              <a:tr h="388552">
                <a:tc>
                  <a:txBody>
                    <a:bodyPr/>
                    <a:lstStyle/>
                    <a:p>
                      <a:pPr algn="ctr" fontAlgn="ctr"/>
                      <a:r>
                        <a:rPr lang="en-US" sz="1200" u="none" strike="noStrike" dirty="0">
                          <a:effectLst/>
                          <a:latin typeface="Arial" panose="020B0604020202020204" pitchFamily="34" charset="0"/>
                          <a:ea typeface="楷体_GB2312" panose="02010609030101010101" pitchFamily="49" charset="-122"/>
                          <a:cs typeface="Arial" panose="020B0604020202020204" pitchFamily="34" charset="0"/>
                        </a:rPr>
                        <a:t>G01M17/00 </a:t>
                      </a:r>
                      <a:endParaRPr lang="en-US"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l" fontAlgn="ctr"/>
                      <a:r>
                        <a:rPr lang="zh-CN" altLang="en-US" sz="1200" u="none" strike="noStrike" dirty="0">
                          <a:effectLst/>
                          <a:latin typeface="Arial" panose="020B0604020202020204" pitchFamily="34" charset="0"/>
                          <a:ea typeface="楷体_GB2312" panose="02010609030101010101" pitchFamily="49" charset="-122"/>
                          <a:cs typeface="Arial" panose="020B0604020202020204" pitchFamily="34" charset="0"/>
                        </a:rPr>
                        <a:t>车辆的测试</a:t>
                      </a:r>
                      <a:endParaRPr lang="zh-CN" altLang="en-US"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ctr" fontAlgn="ctr"/>
                      <a:r>
                        <a:rPr lang="en-US" sz="1200" u="none" strike="noStrike" dirty="0">
                          <a:effectLst/>
                          <a:latin typeface="Arial" panose="020B0604020202020204" pitchFamily="34" charset="0"/>
                          <a:ea typeface="楷体_GB2312" panose="02010609030101010101" pitchFamily="49" charset="-122"/>
                          <a:cs typeface="Arial" panose="020B0604020202020204" pitchFamily="34" charset="0"/>
                        </a:rPr>
                        <a:t>B60R25/00 </a:t>
                      </a:r>
                      <a:endParaRPr lang="en-US"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c>
                  <a:txBody>
                    <a:bodyPr/>
                    <a:lstStyle/>
                    <a:p>
                      <a:pPr algn="l" fontAlgn="ctr"/>
                      <a:r>
                        <a:rPr lang="zh-CN" altLang="en-US" sz="1200" u="none" strike="noStrike" dirty="0">
                          <a:effectLst/>
                          <a:latin typeface="Arial" panose="020B0604020202020204" pitchFamily="34" charset="0"/>
                          <a:ea typeface="楷体_GB2312" panose="02010609030101010101" pitchFamily="49" charset="-122"/>
                          <a:cs typeface="Arial" panose="020B0604020202020204" pitchFamily="34" charset="0"/>
                        </a:rPr>
                        <a:t>防止或指示未经许可使用或车辆防窃用的车辆配件</a:t>
                      </a:r>
                      <a:endParaRPr lang="zh-CN" altLang="en-US" sz="1200" b="0" i="0" u="none" strike="noStrike" dirty="0">
                        <a:solidFill>
                          <a:srgbClr val="000000"/>
                        </a:solidFill>
                        <a:effectLst/>
                        <a:latin typeface="Arial" panose="020B0604020202020204" pitchFamily="34" charset="0"/>
                        <a:ea typeface="楷体_GB2312" panose="02010609030101010101" pitchFamily="49" charset="-122"/>
                        <a:cs typeface="Arial" panose="020B0604020202020204" pitchFamily="34" charset="0"/>
                      </a:endParaRPr>
                    </a:p>
                  </a:txBody>
                  <a:tcPr marL="9525" marR="9525" marT="9525" marB="0" anchor="ctr"/>
                </a:tc>
              </a:tr>
            </a:tbl>
          </a:graphicData>
        </a:graphic>
      </p:graphicFrame>
      <p:pic>
        <p:nvPicPr>
          <p:cNvPr id="4" name="Picture 2" descr="\\file01\shared\Marketing\Branding\Logos\Chinese versions\JPEG\KWM_ch_lg_RG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20272" y="208186"/>
            <a:ext cx="183329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a:cxnSpLocks noChangeShapeType="1"/>
          </p:cNvCxnSpPr>
          <p:nvPr/>
        </p:nvCxnSpPr>
        <p:spPr bwMode="auto">
          <a:xfrm>
            <a:off x="73270" y="1124744"/>
            <a:ext cx="9071901" cy="0"/>
          </a:xfrm>
          <a:prstGeom prst="line">
            <a:avLst/>
          </a:prstGeom>
          <a:noFill/>
          <a:ln w="19050">
            <a:solidFill>
              <a:srgbClr val="D9D9D9"/>
            </a:solidFill>
            <a:prstDash val="sysDot"/>
            <a:round/>
            <a:headEnd/>
            <a:tailEnd/>
          </a:ln>
          <a:extLst>
            <a:ext uri="{909E8E84-426E-40DD-AFC4-6F175D3DCCD1}">
              <a14:hiddenFill xmlns:a14="http://schemas.microsoft.com/office/drawing/2010/main">
                <a:noFill/>
              </a14:hiddenFill>
            </a:ext>
          </a:extLst>
        </p:spPr>
      </p:cxnSp>
      <p:sp>
        <p:nvSpPr>
          <p:cNvPr id="6" name="TextBox 5"/>
          <p:cNvSpPr txBox="1"/>
          <p:nvPr/>
        </p:nvSpPr>
        <p:spPr>
          <a:xfrm>
            <a:off x="323528" y="405562"/>
            <a:ext cx="547260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中国</a:t>
            </a:r>
            <a:r>
              <a:rPr lang="zh-CN" altLang="en-US" sz="2800" dirty="0">
                <a:latin typeface="微软雅黑" panose="020B0503020204020204" pitchFamily="34" charset="-122"/>
                <a:ea typeface="微软雅黑" panose="020B0503020204020204" pitchFamily="34" charset="-122"/>
              </a:rPr>
              <a:t>汽车行业</a:t>
            </a:r>
            <a:r>
              <a:rPr lang="zh-CN" altLang="en-US" sz="2800" dirty="0" smtClean="0">
                <a:latin typeface="微软雅黑" panose="020B0503020204020204" pitchFamily="34" charset="-122"/>
                <a:ea typeface="微软雅黑" panose="020B0503020204020204" pitchFamily="34" charset="-122"/>
              </a:rPr>
              <a:t>技术分布情况</a:t>
            </a:r>
            <a:endParaRPr lang="zh-CN" altLang="en-US" sz="2800" dirty="0">
              <a:latin typeface="微软雅黑" panose="020B0503020204020204" pitchFamily="34" charset="-122"/>
              <a:ea typeface="微软雅黑" panose="020B0503020204020204" pitchFamily="34" charset="-122"/>
            </a:endParaRPr>
          </a:p>
        </p:txBody>
      </p:sp>
      <p:sp>
        <p:nvSpPr>
          <p:cNvPr id="7" name="灯片编号占位符 6"/>
          <p:cNvSpPr>
            <a:spLocks noGrp="1"/>
          </p:cNvSpPr>
          <p:nvPr>
            <p:ph type="sldNum" sz="quarter" idx="12"/>
          </p:nvPr>
        </p:nvSpPr>
        <p:spPr/>
        <p:txBody>
          <a:bodyPr/>
          <a:lstStyle/>
          <a:p>
            <a:fld id="{BC1BBEFD-4D31-44C6-A912-1C862950F247}" type="slidenum">
              <a:rPr lang="zh-CN" altLang="en-US" smtClean="0"/>
              <a:t>7</a:t>
            </a:fld>
            <a:endParaRPr lang="zh-CN" altLang="en-US"/>
          </a:p>
        </p:txBody>
      </p:sp>
    </p:spTree>
    <p:extLst>
      <p:ext uri="{BB962C8B-B14F-4D97-AF65-F5344CB8AC3E}">
        <p14:creationId xmlns:p14="http://schemas.microsoft.com/office/powerpoint/2010/main" val="739308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a:graphicFrameLocks/>
          </p:cNvGraphicFramePr>
          <p:nvPr>
            <p:extLst>
              <p:ext uri="{D42A27DB-BD31-4B8C-83A1-F6EECF244321}">
                <p14:modId xmlns:p14="http://schemas.microsoft.com/office/powerpoint/2010/main" val="2982670461"/>
              </p:ext>
            </p:extLst>
          </p:nvPr>
        </p:nvGraphicFramePr>
        <p:xfrm>
          <a:off x="107504" y="1268760"/>
          <a:ext cx="4067944"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a:graphicFrameLocks/>
          </p:cNvGraphicFramePr>
          <p:nvPr>
            <p:extLst>
              <p:ext uri="{D42A27DB-BD31-4B8C-83A1-F6EECF244321}">
                <p14:modId xmlns:p14="http://schemas.microsoft.com/office/powerpoint/2010/main" val="1876215888"/>
              </p:ext>
            </p:extLst>
          </p:nvPr>
        </p:nvGraphicFramePr>
        <p:xfrm>
          <a:off x="4644008" y="1268760"/>
          <a:ext cx="4032447" cy="5112568"/>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2" descr="\\file01\shared\Marketing\Branding\Logos\Chinese versions\JPEG\KWM_ch_lg_RGB.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020272" y="208186"/>
            <a:ext cx="183329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8"/>
          <p:cNvCxnSpPr>
            <a:cxnSpLocks noChangeShapeType="1"/>
          </p:cNvCxnSpPr>
          <p:nvPr/>
        </p:nvCxnSpPr>
        <p:spPr bwMode="auto">
          <a:xfrm>
            <a:off x="73270" y="1124744"/>
            <a:ext cx="9071901" cy="0"/>
          </a:xfrm>
          <a:prstGeom prst="line">
            <a:avLst/>
          </a:prstGeom>
          <a:noFill/>
          <a:ln w="19050">
            <a:solidFill>
              <a:srgbClr val="D9D9D9"/>
            </a:solidFill>
            <a:prstDash val="sysDot"/>
            <a:round/>
            <a:headEnd/>
            <a:tailEnd/>
          </a:ln>
          <a:extLst>
            <a:ext uri="{909E8E84-426E-40DD-AFC4-6F175D3DCCD1}">
              <a14:hiddenFill xmlns:a14="http://schemas.microsoft.com/office/drawing/2010/main">
                <a:noFill/>
              </a14:hiddenFill>
            </a:ext>
          </a:extLst>
        </p:spPr>
      </p:cxnSp>
      <p:sp>
        <p:nvSpPr>
          <p:cNvPr id="12" name="TextBox 11"/>
          <p:cNvSpPr txBox="1"/>
          <p:nvPr/>
        </p:nvSpPr>
        <p:spPr>
          <a:xfrm>
            <a:off x="323528" y="405562"/>
            <a:ext cx="547260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中国</a:t>
            </a:r>
            <a:r>
              <a:rPr lang="zh-CN" altLang="en-US" sz="2800" dirty="0">
                <a:latin typeface="微软雅黑" panose="020B0503020204020204" pitchFamily="34" charset="-122"/>
                <a:ea typeface="微软雅黑" panose="020B0503020204020204" pitchFamily="34" charset="-122"/>
              </a:rPr>
              <a:t>汽车</a:t>
            </a:r>
            <a:r>
              <a:rPr lang="zh-CN" altLang="en-US" sz="2800" dirty="0" smtClean="0">
                <a:latin typeface="微软雅黑" panose="020B0503020204020204" pitchFamily="34" charset="-122"/>
                <a:ea typeface="微软雅黑" panose="020B0503020204020204" pitchFamily="34" charset="-122"/>
              </a:rPr>
              <a:t>行业</a:t>
            </a:r>
            <a:r>
              <a:rPr lang="zh-CN" altLang="en-US" sz="2800" dirty="0">
                <a:latin typeface="微软雅黑" panose="020B0503020204020204" pitchFamily="34" charset="-122"/>
                <a:ea typeface="微软雅黑" panose="020B0503020204020204" pitchFamily="34" charset="-122"/>
              </a:rPr>
              <a:t>专利</a:t>
            </a:r>
            <a:r>
              <a:rPr lang="zh-CN" altLang="en-US" sz="2800" dirty="0" smtClean="0">
                <a:latin typeface="微软雅黑" panose="020B0503020204020204" pitchFamily="34" charset="-122"/>
                <a:ea typeface="微软雅黑" panose="020B0503020204020204" pitchFamily="34" charset="-122"/>
              </a:rPr>
              <a:t>技术分布情况</a:t>
            </a:r>
            <a:endParaRPr lang="zh-CN" altLang="en-US" sz="2800" dirty="0">
              <a:latin typeface="微软雅黑" panose="020B0503020204020204" pitchFamily="34" charset="-122"/>
              <a:ea typeface="微软雅黑" panose="020B0503020204020204" pitchFamily="34" charset="-122"/>
            </a:endParaRPr>
          </a:p>
        </p:txBody>
      </p:sp>
      <p:sp>
        <p:nvSpPr>
          <p:cNvPr id="13" name="TextBox 12"/>
          <p:cNvSpPr txBox="1"/>
          <p:nvPr/>
        </p:nvSpPr>
        <p:spPr>
          <a:xfrm>
            <a:off x="4932040" y="5827842"/>
            <a:ext cx="3600400" cy="36933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4" name="TextBox 13"/>
          <p:cNvSpPr txBox="1"/>
          <p:nvPr/>
        </p:nvSpPr>
        <p:spPr>
          <a:xfrm>
            <a:off x="4932040" y="4437112"/>
            <a:ext cx="3600400" cy="36933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zh-CN" altLang="en-US" dirty="0"/>
          </a:p>
        </p:txBody>
      </p:sp>
      <p:sp>
        <p:nvSpPr>
          <p:cNvPr id="15" name="灯片编号占位符 14"/>
          <p:cNvSpPr>
            <a:spLocks noGrp="1"/>
          </p:cNvSpPr>
          <p:nvPr>
            <p:ph type="sldNum" sz="quarter" idx="12"/>
          </p:nvPr>
        </p:nvSpPr>
        <p:spPr/>
        <p:txBody>
          <a:bodyPr/>
          <a:lstStyle/>
          <a:p>
            <a:fld id="{BC1BBEFD-4D31-44C6-A912-1C862950F247}" type="slidenum">
              <a:rPr lang="zh-CN" altLang="en-US" smtClean="0"/>
              <a:t>8</a:t>
            </a:fld>
            <a:endParaRPr lang="zh-CN" altLang="en-US"/>
          </a:p>
        </p:txBody>
      </p:sp>
    </p:spTree>
    <p:extLst>
      <p:ext uri="{BB962C8B-B14F-4D97-AF65-F5344CB8AC3E}">
        <p14:creationId xmlns:p14="http://schemas.microsoft.com/office/powerpoint/2010/main" val="1649688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ile01\shared\Marketing\Branding\Logos\Chinese versions\JPEG\KWM_ch_lg_RG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20272" y="208186"/>
            <a:ext cx="183329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8"/>
          <p:cNvCxnSpPr>
            <a:cxnSpLocks noChangeShapeType="1"/>
          </p:cNvCxnSpPr>
          <p:nvPr/>
        </p:nvCxnSpPr>
        <p:spPr bwMode="auto">
          <a:xfrm>
            <a:off x="73270" y="1124744"/>
            <a:ext cx="9071901" cy="0"/>
          </a:xfrm>
          <a:prstGeom prst="line">
            <a:avLst/>
          </a:prstGeom>
          <a:noFill/>
          <a:ln w="19050">
            <a:solidFill>
              <a:srgbClr val="D9D9D9"/>
            </a:solidFill>
            <a:prstDash val="sysDot"/>
            <a:round/>
            <a:headEnd/>
            <a:tailEnd/>
          </a:ln>
          <a:extLst>
            <a:ext uri="{909E8E84-426E-40DD-AFC4-6F175D3DCCD1}">
              <a14:hiddenFill xmlns:a14="http://schemas.microsoft.com/office/drawing/2010/main">
                <a:noFill/>
              </a14:hiddenFill>
            </a:ext>
          </a:extLst>
        </p:spPr>
      </p:cxnSp>
      <p:sp>
        <p:nvSpPr>
          <p:cNvPr id="12" name="TextBox 11"/>
          <p:cNvSpPr txBox="1"/>
          <p:nvPr/>
        </p:nvSpPr>
        <p:spPr>
          <a:xfrm>
            <a:off x="323528" y="405562"/>
            <a:ext cx="5472608" cy="523220"/>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中国</a:t>
            </a:r>
            <a:r>
              <a:rPr lang="zh-CN" altLang="en-US" sz="2800" dirty="0">
                <a:latin typeface="微软雅黑" panose="020B0503020204020204" pitchFamily="34" charset="-122"/>
                <a:ea typeface="微软雅黑" panose="020B0503020204020204" pitchFamily="34" charset="-122"/>
              </a:rPr>
              <a:t>汽车</a:t>
            </a:r>
            <a:r>
              <a:rPr lang="zh-CN" altLang="en-US" sz="2800" dirty="0" smtClean="0">
                <a:latin typeface="微软雅黑" panose="020B0503020204020204" pitchFamily="34" charset="-122"/>
                <a:ea typeface="微软雅黑" panose="020B0503020204020204" pitchFamily="34" charset="-122"/>
              </a:rPr>
              <a:t>行业</a:t>
            </a:r>
            <a:r>
              <a:rPr lang="zh-CN" altLang="en-US" sz="2800" dirty="0">
                <a:latin typeface="微软雅黑" panose="020B0503020204020204" pitchFamily="34" charset="-122"/>
                <a:ea typeface="微软雅黑" panose="020B0503020204020204" pitchFamily="34" charset="-122"/>
              </a:rPr>
              <a:t>专利</a:t>
            </a:r>
            <a:r>
              <a:rPr lang="zh-CN" altLang="en-US" sz="2800" dirty="0" smtClean="0">
                <a:latin typeface="微软雅黑" panose="020B0503020204020204" pitchFamily="34" charset="-122"/>
                <a:ea typeface="微软雅黑" panose="020B0503020204020204" pitchFamily="34" charset="-122"/>
              </a:rPr>
              <a:t>技术分布情况</a:t>
            </a:r>
            <a:endParaRPr lang="zh-CN" altLang="en-US" sz="2800" dirty="0">
              <a:latin typeface="微软雅黑" panose="020B0503020204020204" pitchFamily="34" charset="-122"/>
              <a:ea typeface="微软雅黑" panose="020B0503020204020204" pitchFamily="34" charset="-122"/>
            </a:endParaRPr>
          </a:p>
        </p:txBody>
      </p:sp>
      <p:graphicFrame>
        <p:nvGraphicFramePr>
          <p:cNvPr id="7" name="图表 6"/>
          <p:cNvGraphicFramePr>
            <a:graphicFrameLocks/>
          </p:cNvGraphicFramePr>
          <p:nvPr>
            <p:extLst>
              <p:ext uri="{D42A27DB-BD31-4B8C-83A1-F6EECF244321}">
                <p14:modId xmlns:p14="http://schemas.microsoft.com/office/powerpoint/2010/main" val="3222985565"/>
              </p:ext>
            </p:extLst>
          </p:nvPr>
        </p:nvGraphicFramePr>
        <p:xfrm>
          <a:off x="95771" y="1124744"/>
          <a:ext cx="7325361" cy="511256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5518359" y="1340768"/>
            <a:ext cx="3316152" cy="2250519"/>
          </a:xfrm>
          <a:prstGeom prst="wedgeEllipseCallout">
            <a:avLst>
              <a:gd name="adj1" fmla="val -58726"/>
              <a:gd name="adj2" fmla="val 63693"/>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zh-CN" altLang="en-US" sz="1400" dirty="0" smtClean="0">
                <a:latin typeface="楷体_GB2312" panose="02010609030101010101" pitchFamily="49" charset="-122"/>
                <a:ea typeface="楷体_GB2312" panose="02010609030101010101" pitchFamily="49" charset="-122"/>
              </a:rPr>
              <a:t>从近十年，我国汽车行业专利布局发展的趋势可以看出，汽车技术从原本的单一功能性在向用户体验进行转变。未来的技术发展也将更关注于汽车的环保性、安全性和连通通讯等。</a:t>
            </a:r>
            <a:endParaRPr lang="zh-CN" altLang="en-US" sz="1400" dirty="0">
              <a:latin typeface="楷体_GB2312" panose="02010609030101010101" pitchFamily="49" charset="-122"/>
              <a:ea typeface="楷体_GB2312" panose="02010609030101010101" pitchFamily="49" charset="-122"/>
            </a:endParaRPr>
          </a:p>
        </p:txBody>
      </p:sp>
      <p:sp>
        <p:nvSpPr>
          <p:cNvPr id="6" name="灯片编号占位符 5"/>
          <p:cNvSpPr>
            <a:spLocks noGrp="1"/>
          </p:cNvSpPr>
          <p:nvPr>
            <p:ph type="sldNum" sz="quarter" idx="12"/>
          </p:nvPr>
        </p:nvSpPr>
        <p:spPr/>
        <p:txBody>
          <a:bodyPr/>
          <a:lstStyle/>
          <a:p>
            <a:fld id="{BC1BBEFD-4D31-44C6-A912-1C862950F247}" type="slidenum">
              <a:rPr lang="zh-CN" altLang="en-US" smtClean="0"/>
              <a:t>9</a:t>
            </a:fld>
            <a:endParaRPr lang="zh-CN" altLang="en-US"/>
          </a:p>
        </p:txBody>
      </p:sp>
    </p:spTree>
    <p:extLst>
      <p:ext uri="{BB962C8B-B14F-4D97-AF65-F5344CB8AC3E}">
        <p14:creationId xmlns:p14="http://schemas.microsoft.com/office/powerpoint/2010/main" val="2258851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WM Printed Proposal">
  <a:themeElements>
    <a:clrScheme name="KWM Red">
      <a:dk1>
        <a:srgbClr val="404040"/>
      </a:dk1>
      <a:lt1>
        <a:srgbClr val="FFFFFF"/>
      </a:lt1>
      <a:dk2>
        <a:srgbClr val="00AEEE"/>
      </a:dk2>
      <a:lt2>
        <a:srgbClr val="FFFFFF"/>
      </a:lt2>
      <a:accent1>
        <a:srgbClr val="EE0033"/>
      </a:accent1>
      <a:accent2>
        <a:srgbClr val="00AEEE"/>
      </a:accent2>
      <a:accent3>
        <a:srgbClr val="EE0088"/>
      </a:accent3>
      <a:accent4>
        <a:srgbClr val="ADD333"/>
      </a:accent4>
      <a:accent5>
        <a:srgbClr val="FFCC00"/>
      </a:accent5>
      <a:accent6>
        <a:srgbClr val="EE6622"/>
      </a:accent6>
      <a:hlink>
        <a:srgbClr val="0055AA"/>
      </a:hlink>
      <a:folHlink>
        <a:srgbClr val="332888"/>
      </a:folHlink>
    </a:clrScheme>
    <a:fontScheme name="KW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464</TotalTime>
  <Words>1921</Words>
  <Application>Microsoft Office PowerPoint</Application>
  <PresentationFormat>全屏显示(4:3)</PresentationFormat>
  <Paragraphs>136</Paragraphs>
  <Slides>15</Slides>
  <Notes>15</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15</vt:i4>
      </vt:variant>
    </vt:vector>
  </HeadingPairs>
  <TitlesOfParts>
    <vt:vector size="27" baseType="lpstr">
      <vt:lpstr>黑体</vt:lpstr>
      <vt:lpstr>楷体_GB2312</vt:lpstr>
      <vt:lpstr>宋体</vt:lpstr>
      <vt:lpstr>微软雅黑</vt:lpstr>
      <vt:lpstr>Arial</vt:lpstr>
      <vt:lpstr>Arial Black</vt:lpstr>
      <vt:lpstr>Calibri</vt:lpstr>
      <vt:lpstr>Microsoft Himalaya</vt:lpstr>
      <vt:lpstr>Symbol</vt:lpstr>
      <vt:lpstr>Wingdings</vt:lpstr>
      <vt:lpstr>Office 主题​​</vt:lpstr>
      <vt:lpstr>KWM Printed Proposal</vt:lpstr>
      <vt:lpstr>INNOVATIVE THINKING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INNOVATIVE THINKING </vt:lpstr>
    </vt:vector>
  </TitlesOfParts>
  <Company>King &amp; Wood Mallesons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KWM</dc:creator>
  <cp:lastPrinted>2014-10-13T08:22:58Z</cp:lastPrinted>
  <dcterms:created xsi:type="dcterms:W3CDTF">2014-10-13T01:39:57Z</dcterms:created>
  <dcterms:modified xsi:type="dcterms:W3CDTF">2014-10-23T05:23:44Z</dcterms:modified>
</cp:coreProperties>
</file>